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3" r:id="rId1"/>
    <p:sldMasterId id="2147483996" r:id="rId2"/>
  </p:sldMasterIdLst>
  <p:notesMasterIdLst>
    <p:notesMasterId r:id="rId21"/>
  </p:notesMasterIdLst>
  <p:sldIdLst>
    <p:sldId id="294" r:id="rId3"/>
    <p:sldId id="295" r:id="rId4"/>
    <p:sldId id="296" r:id="rId5"/>
    <p:sldId id="313" r:id="rId6"/>
    <p:sldId id="299" r:id="rId7"/>
    <p:sldId id="298" r:id="rId8"/>
    <p:sldId id="263" r:id="rId9"/>
    <p:sldId id="316" r:id="rId10"/>
    <p:sldId id="261" r:id="rId11"/>
    <p:sldId id="301" r:id="rId12"/>
    <p:sldId id="311" r:id="rId13"/>
    <p:sldId id="303" r:id="rId14"/>
    <p:sldId id="308" r:id="rId15"/>
    <p:sldId id="304" r:id="rId16"/>
    <p:sldId id="306" r:id="rId17"/>
    <p:sldId id="307" r:id="rId18"/>
    <p:sldId id="305" r:id="rId19"/>
    <p:sldId id="31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88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5.xml.rels><?xml version="1.0" encoding="UTF-8" standalone="yes"?>
<Relationships xmlns="http://schemas.openxmlformats.org/package/2006/relationships"><Relationship Id="rId2" Type="http://schemas.openxmlformats.org/officeDocument/2006/relationships/hyperlink" Target="mailto:police@tulane.edu" TargetMode="External"/><Relationship Id="rId1" Type="http://schemas.openxmlformats.org/officeDocument/2006/relationships/hyperlink" Target="http://tulane.edu/police"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mailto:police@tulane.edu" TargetMode="External"/><Relationship Id="rId1" Type="http://schemas.openxmlformats.org/officeDocument/2006/relationships/hyperlink" Target="http://tulane.edu/police"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BAC177-ABE3-4458-8EDE-D79AAAA137EB}"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7AFAFEB4-722B-457F-B657-C9D6BBB824A3}">
      <dgm:prSet/>
      <dgm:spPr/>
      <dgm:t>
        <a:bodyPr/>
        <a:lstStyle/>
        <a:p>
          <a:pPr algn="ctr"/>
          <a:r>
            <a:rPr lang="en-US" dirty="0"/>
            <a:t>Hurricanes </a:t>
          </a:r>
        </a:p>
      </dgm:t>
    </dgm:pt>
    <dgm:pt modelId="{4A969CCC-0FCF-495F-91F4-606F8E005B3F}" type="parTrans" cxnId="{7E35B0A3-4FE2-49D8-8E1B-449A53547BEB}">
      <dgm:prSet/>
      <dgm:spPr/>
      <dgm:t>
        <a:bodyPr/>
        <a:lstStyle/>
        <a:p>
          <a:endParaRPr lang="en-US"/>
        </a:p>
      </dgm:t>
    </dgm:pt>
    <dgm:pt modelId="{25EBBE39-DF88-4B68-A4E3-607BDE20D16B}" type="sibTrans" cxnId="{7E35B0A3-4FE2-49D8-8E1B-449A53547BEB}">
      <dgm:prSet/>
      <dgm:spPr/>
      <dgm:t>
        <a:bodyPr/>
        <a:lstStyle/>
        <a:p>
          <a:endParaRPr lang="en-US"/>
        </a:p>
      </dgm:t>
    </dgm:pt>
    <dgm:pt modelId="{39F1860B-7B72-4A09-A982-667AA1C9D1AB}">
      <dgm:prSet/>
      <dgm:spPr/>
      <dgm:t>
        <a:bodyPr/>
        <a:lstStyle/>
        <a:p>
          <a:pPr algn="ctr"/>
          <a:r>
            <a:rPr lang="en-US" dirty="0"/>
            <a:t>Severe Weather </a:t>
          </a:r>
        </a:p>
      </dgm:t>
    </dgm:pt>
    <dgm:pt modelId="{40B4FA52-D5B5-4233-ABFE-6A0C3D78DFA4}" type="parTrans" cxnId="{26767BA6-E26E-45F3-8E93-3132D97B4CA0}">
      <dgm:prSet/>
      <dgm:spPr/>
      <dgm:t>
        <a:bodyPr/>
        <a:lstStyle/>
        <a:p>
          <a:endParaRPr lang="en-US"/>
        </a:p>
      </dgm:t>
    </dgm:pt>
    <dgm:pt modelId="{F5BEDC61-D6C7-4B04-B1B1-2BFE64993502}" type="sibTrans" cxnId="{26767BA6-E26E-45F3-8E93-3132D97B4CA0}">
      <dgm:prSet/>
      <dgm:spPr/>
      <dgm:t>
        <a:bodyPr/>
        <a:lstStyle/>
        <a:p>
          <a:endParaRPr lang="en-US"/>
        </a:p>
      </dgm:t>
    </dgm:pt>
    <dgm:pt modelId="{940248AF-F3A1-4C1B-970A-A42A0BDA6FC0}">
      <dgm:prSet/>
      <dgm:spPr/>
      <dgm:t>
        <a:bodyPr/>
        <a:lstStyle/>
        <a:p>
          <a:pPr algn="ctr"/>
          <a:r>
            <a:rPr lang="en-US" dirty="0"/>
            <a:t>Pandemic </a:t>
          </a:r>
        </a:p>
      </dgm:t>
    </dgm:pt>
    <dgm:pt modelId="{5F2D7E1E-700E-45B3-AF4F-619236D22401}" type="parTrans" cxnId="{3243A85B-96B5-408B-B972-19BB1DF92A3F}">
      <dgm:prSet/>
      <dgm:spPr/>
      <dgm:t>
        <a:bodyPr/>
        <a:lstStyle/>
        <a:p>
          <a:endParaRPr lang="en-US"/>
        </a:p>
      </dgm:t>
    </dgm:pt>
    <dgm:pt modelId="{A6ED63B2-A6C9-44C6-9735-1328D2DDC151}" type="sibTrans" cxnId="{3243A85B-96B5-408B-B972-19BB1DF92A3F}">
      <dgm:prSet/>
      <dgm:spPr/>
      <dgm:t>
        <a:bodyPr/>
        <a:lstStyle/>
        <a:p>
          <a:endParaRPr lang="en-US"/>
        </a:p>
      </dgm:t>
    </dgm:pt>
    <dgm:pt modelId="{A83A5300-2C06-48CB-8459-15D707ABD4C7}">
      <dgm:prSet/>
      <dgm:spPr/>
      <dgm:t>
        <a:bodyPr/>
        <a:lstStyle/>
        <a:p>
          <a:pPr algn="ctr"/>
          <a:r>
            <a:rPr lang="en-US" dirty="0"/>
            <a:t>Business Continuity</a:t>
          </a:r>
        </a:p>
      </dgm:t>
    </dgm:pt>
    <dgm:pt modelId="{00DEE9FC-228E-4569-8C8B-89337A08CA9C}" type="parTrans" cxnId="{2491CA62-24E0-4DC1-82D5-136B479B3895}">
      <dgm:prSet/>
      <dgm:spPr/>
      <dgm:t>
        <a:bodyPr/>
        <a:lstStyle/>
        <a:p>
          <a:endParaRPr lang="en-US"/>
        </a:p>
      </dgm:t>
    </dgm:pt>
    <dgm:pt modelId="{C88C9FF0-0E28-434B-BFB7-93B049D513F4}" type="sibTrans" cxnId="{2491CA62-24E0-4DC1-82D5-136B479B3895}">
      <dgm:prSet/>
      <dgm:spPr/>
      <dgm:t>
        <a:bodyPr/>
        <a:lstStyle/>
        <a:p>
          <a:endParaRPr lang="en-US"/>
        </a:p>
      </dgm:t>
    </dgm:pt>
    <dgm:pt modelId="{2638BDA5-F121-4FB4-BD37-74DBA41AA3B7}">
      <dgm:prSet/>
      <dgm:spPr/>
      <dgm:t>
        <a:bodyPr/>
        <a:lstStyle/>
        <a:p>
          <a:pPr algn="ctr"/>
          <a:r>
            <a:rPr lang="en-US" dirty="0"/>
            <a:t>Bomb Threat </a:t>
          </a:r>
        </a:p>
      </dgm:t>
    </dgm:pt>
    <dgm:pt modelId="{D642970A-A88F-4D0E-B14F-BBD85BB9AF93}" type="parTrans" cxnId="{9DFB9A27-379D-46F9-BA4B-585A4C6D66FA}">
      <dgm:prSet/>
      <dgm:spPr/>
      <dgm:t>
        <a:bodyPr/>
        <a:lstStyle/>
        <a:p>
          <a:endParaRPr lang="en-US"/>
        </a:p>
      </dgm:t>
    </dgm:pt>
    <dgm:pt modelId="{48A36C91-DDBA-4889-8E8B-BC12A5512290}" type="sibTrans" cxnId="{9DFB9A27-379D-46F9-BA4B-585A4C6D66FA}">
      <dgm:prSet/>
      <dgm:spPr/>
      <dgm:t>
        <a:bodyPr/>
        <a:lstStyle/>
        <a:p>
          <a:endParaRPr lang="en-US"/>
        </a:p>
      </dgm:t>
    </dgm:pt>
    <dgm:pt modelId="{62593F33-C1CA-43D6-86AA-4FBC87142A9A}">
      <dgm:prSet/>
      <dgm:spPr/>
      <dgm:t>
        <a:bodyPr/>
        <a:lstStyle/>
        <a:p>
          <a:pPr algn="ctr"/>
          <a:r>
            <a:rPr lang="en-US" dirty="0"/>
            <a:t>Active Shooter </a:t>
          </a:r>
        </a:p>
      </dgm:t>
    </dgm:pt>
    <dgm:pt modelId="{06FD1618-3E8D-4FD3-9A38-1020F996F663}" type="parTrans" cxnId="{94F6F3E8-B405-40D7-BDD0-36D97123FB87}">
      <dgm:prSet/>
      <dgm:spPr/>
      <dgm:t>
        <a:bodyPr/>
        <a:lstStyle/>
        <a:p>
          <a:endParaRPr lang="en-US"/>
        </a:p>
      </dgm:t>
    </dgm:pt>
    <dgm:pt modelId="{EE486F27-A625-4185-97E8-A250A7C4E46D}" type="sibTrans" cxnId="{94F6F3E8-B405-40D7-BDD0-36D97123FB87}">
      <dgm:prSet/>
      <dgm:spPr/>
      <dgm:t>
        <a:bodyPr/>
        <a:lstStyle/>
        <a:p>
          <a:endParaRPr lang="en-US"/>
        </a:p>
      </dgm:t>
    </dgm:pt>
    <dgm:pt modelId="{73B556F3-C964-4B86-BB76-2FA38877054C}">
      <dgm:prSet/>
      <dgm:spPr/>
      <dgm:t>
        <a:bodyPr/>
        <a:lstStyle/>
        <a:p>
          <a:pPr algn="ctr"/>
          <a:r>
            <a:rPr lang="en-US"/>
            <a:t>-Much more!  </a:t>
          </a:r>
        </a:p>
      </dgm:t>
    </dgm:pt>
    <dgm:pt modelId="{409721C1-F068-4474-B1C2-7D8ADD9278AC}" type="parTrans" cxnId="{FA2E1C7A-EA52-498E-B400-54760E30ED38}">
      <dgm:prSet/>
      <dgm:spPr/>
      <dgm:t>
        <a:bodyPr/>
        <a:lstStyle/>
        <a:p>
          <a:endParaRPr lang="en-US"/>
        </a:p>
      </dgm:t>
    </dgm:pt>
    <dgm:pt modelId="{2CBBD7C7-9B73-491A-805A-7E5EFCE20F0A}" type="sibTrans" cxnId="{FA2E1C7A-EA52-498E-B400-54760E30ED38}">
      <dgm:prSet/>
      <dgm:spPr/>
      <dgm:t>
        <a:bodyPr/>
        <a:lstStyle/>
        <a:p>
          <a:endParaRPr lang="en-US"/>
        </a:p>
      </dgm:t>
    </dgm:pt>
    <dgm:pt modelId="{BEB0E74A-2777-4C87-AEFB-FB65BABA5080}" type="pres">
      <dgm:prSet presAssocID="{CBBAC177-ABE3-4458-8EDE-D79AAAA137EB}" presName="linear" presStyleCnt="0">
        <dgm:presLayoutVars>
          <dgm:animLvl val="lvl"/>
          <dgm:resizeHandles val="exact"/>
        </dgm:presLayoutVars>
      </dgm:prSet>
      <dgm:spPr/>
    </dgm:pt>
    <dgm:pt modelId="{09F59EF7-D327-41FF-8D48-143D190528AE}" type="pres">
      <dgm:prSet presAssocID="{7AFAFEB4-722B-457F-B657-C9D6BBB824A3}" presName="parentText" presStyleLbl="node1" presStyleIdx="0" presStyleCnt="7">
        <dgm:presLayoutVars>
          <dgm:chMax val="0"/>
          <dgm:bulletEnabled val="1"/>
        </dgm:presLayoutVars>
      </dgm:prSet>
      <dgm:spPr/>
    </dgm:pt>
    <dgm:pt modelId="{327D724A-A5EE-4459-ADA1-D6CF9C171402}" type="pres">
      <dgm:prSet presAssocID="{25EBBE39-DF88-4B68-A4E3-607BDE20D16B}" presName="spacer" presStyleCnt="0"/>
      <dgm:spPr/>
    </dgm:pt>
    <dgm:pt modelId="{5DD3B3D8-FEC1-431E-A769-8E83BF616868}" type="pres">
      <dgm:prSet presAssocID="{39F1860B-7B72-4A09-A982-667AA1C9D1AB}" presName="parentText" presStyleLbl="node1" presStyleIdx="1" presStyleCnt="7">
        <dgm:presLayoutVars>
          <dgm:chMax val="0"/>
          <dgm:bulletEnabled val="1"/>
        </dgm:presLayoutVars>
      </dgm:prSet>
      <dgm:spPr/>
    </dgm:pt>
    <dgm:pt modelId="{31550EAE-0EEA-43D3-957C-2299796884D0}" type="pres">
      <dgm:prSet presAssocID="{F5BEDC61-D6C7-4B04-B1B1-2BFE64993502}" presName="spacer" presStyleCnt="0"/>
      <dgm:spPr/>
    </dgm:pt>
    <dgm:pt modelId="{4A78A366-BF8E-4E4F-82C0-F609EA4D5B1D}" type="pres">
      <dgm:prSet presAssocID="{940248AF-F3A1-4C1B-970A-A42A0BDA6FC0}" presName="parentText" presStyleLbl="node1" presStyleIdx="2" presStyleCnt="7">
        <dgm:presLayoutVars>
          <dgm:chMax val="0"/>
          <dgm:bulletEnabled val="1"/>
        </dgm:presLayoutVars>
      </dgm:prSet>
      <dgm:spPr/>
    </dgm:pt>
    <dgm:pt modelId="{3225E772-F3AB-41BF-BFA3-E4DEF92FC55E}" type="pres">
      <dgm:prSet presAssocID="{A6ED63B2-A6C9-44C6-9735-1328D2DDC151}" presName="spacer" presStyleCnt="0"/>
      <dgm:spPr/>
    </dgm:pt>
    <dgm:pt modelId="{443BF4CB-53BD-4792-8D94-A276A232E2AD}" type="pres">
      <dgm:prSet presAssocID="{A83A5300-2C06-48CB-8459-15D707ABD4C7}" presName="parentText" presStyleLbl="node1" presStyleIdx="3" presStyleCnt="7">
        <dgm:presLayoutVars>
          <dgm:chMax val="0"/>
          <dgm:bulletEnabled val="1"/>
        </dgm:presLayoutVars>
      </dgm:prSet>
      <dgm:spPr/>
    </dgm:pt>
    <dgm:pt modelId="{12E64D38-32C8-4E1E-A808-D6340DBC84D8}" type="pres">
      <dgm:prSet presAssocID="{C88C9FF0-0E28-434B-BFB7-93B049D513F4}" presName="spacer" presStyleCnt="0"/>
      <dgm:spPr/>
    </dgm:pt>
    <dgm:pt modelId="{1FA29790-FF99-427E-ADBD-BEAF409316B4}" type="pres">
      <dgm:prSet presAssocID="{2638BDA5-F121-4FB4-BD37-74DBA41AA3B7}" presName="parentText" presStyleLbl="node1" presStyleIdx="4" presStyleCnt="7">
        <dgm:presLayoutVars>
          <dgm:chMax val="0"/>
          <dgm:bulletEnabled val="1"/>
        </dgm:presLayoutVars>
      </dgm:prSet>
      <dgm:spPr/>
    </dgm:pt>
    <dgm:pt modelId="{0B8DA6D1-A2A3-4382-9D83-2B255CD4E620}" type="pres">
      <dgm:prSet presAssocID="{48A36C91-DDBA-4889-8E8B-BC12A5512290}" presName="spacer" presStyleCnt="0"/>
      <dgm:spPr/>
    </dgm:pt>
    <dgm:pt modelId="{DB179AF0-3829-40BE-B73E-DF667918CA96}" type="pres">
      <dgm:prSet presAssocID="{62593F33-C1CA-43D6-86AA-4FBC87142A9A}" presName="parentText" presStyleLbl="node1" presStyleIdx="5" presStyleCnt="7">
        <dgm:presLayoutVars>
          <dgm:chMax val="0"/>
          <dgm:bulletEnabled val="1"/>
        </dgm:presLayoutVars>
      </dgm:prSet>
      <dgm:spPr/>
    </dgm:pt>
    <dgm:pt modelId="{10C3B7D2-EA29-4E4C-989F-C3A2F41A91CF}" type="pres">
      <dgm:prSet presAssocID="{EE486F27-A625-4185-97E8-A250A7C4E46D}" presName="spacer" presStyleCnt="0"/>
      <dgm:spPr/>
    </dgm:pt>
    <dgm:pt modelId="{F1E6D36D-0C8A-4708-BD12-30993C029758}" type="pres">
      <dgm:prSet presAssocID="{73B556F3-C964-4B86-BB76-2FA38877054C}" presName="parentText" presStyleLbl="node1" presStyleIdx="6" presStyleCnt="7">
        <dgm:presLayoutVars>
          <dgm:chMax val="0"/>
          <dgm:bulletEnabled val="1"/>
        </dgm:presLayoutVars>
      </dgm:prSet>
      <dgm:spPr/>
    </dgm:pt>
  </dgm:ptLst>
  <dgm:cxnLst>
    <dgm:cxn modelId="{65823A0F-BAC2-48F7-967F-33A290EFE526}" type="presOf" srcId="{940248AF-F3A1-4C1B-970A-A42A0BDA6FC0}" destId="{4A78A366-BF8E-4E4F-82C0-F609EA4D5B1D}" srcOrd="0" destOrd="0" presId="urn:microsoft.com/office/officeart/2005/8/layout/vList2"/>
    <dgm:cxn modelId="{9DFB9A27-379D-46F9-BA4B-585A4C6D66FA}" srcId="{CBBAC177-ABE3-4458-8EDE-D79AAAA137EB}" destId="{2638BDA5-F121-4FB4-BD37-74DBA41AA3B7}" srcOrd="4" destOrd="0" parTransId="{D642970A-A88F-4D0E-B14F-BBD85BB9AF93}" sibTransId="{48A36C91-DDBA-4889-8E8B-BC12A5512290}"/>
    <dgm:cxn modelId="{103DE538-1A20-4D08-923F-F7A8785F791C}" type="presOf" srcId="{7AFAFEB4-722B-457F-B657-C9D6BBB824A3}" destId="{09F59EF7-D327-41FF-8D48-143D190528AE}" srcOrd="0" destOrd="0" presId="urn:microsoft.com/office/officeart/2005/8/layout/vList2"/>
    <dgm:cxn modelId="{3243A85B-96B5-408B-B972-19BB1DF92A3F}" srcId="{CBBAC177-ABE3-4458-8EDE-D79AAAA137EB}" destId="{940248AF-F3A1-4C1B-970A-A42A0BDA6FC0}" srcOrd="2" destOrd="0" parTransId="{5F2D7E1E-700E-45B3-AF4F-619236D22401}" sibTransId="{A6ED63B2-A6C9-44C6-9735-1328D2DDC151}"/>
    <dgm:cxn modelId="{2491CA62-24E0-4DC1-82D5-136B479B3895}" srcId="{CBBAC177-ABE3-4458-8EDE-D79AAAA137EB}" destId="{A83A5300-2C06-48CB-8459-15D707ABD4C7}" srcOrd="3" destOrd="0" parTransId="{00DEE9FC-228E-4569-8C8B-89337A08CA9C}" sibTransId="{C88C9FF0-0E28-434B-BFB7-93B049D513F4}"/>
    <dgm:cxn modelId="{4C603745-5BB1-477B-83E4-BBA60C0DA0AE}" type="presOf" srcId="{73B556F3-C964-4B86-BB76-2FA38877054C}" destId="{F1E6D36D-0C8A-4708-BD12-30993C029758}" srcOrd="0" destOrd="0" presId="urn:microsoft.com/office/officeart/2005/8/layout/vList2"/>
    <dgm:cxn modelId="{FA2E1C7A-EA52-498E-B400-54760E30ED38}" srcId="{CBBAC177-ABE3-4458-8EDE-D79AAAA137EB}" destId="{73B556F3-C964-4B86-BB76-2FA38877054C}" srcOrd="6" destOrd="0" parTransId="{409721C1-F068-4474-B1C2-7D8ADD9278AC}" sibTransId="{2CBBD7C7-9B73-491A-805A-7E5EFCE20F0A}"/>
    <dgm:cxn modelId="{7E35B0A3-4FE2-49D8-8E1B-449A53547BEB}" srcId="{CBBAC177-ABE3-4458-8EDE-D79AAAA137EB}" destId="{7AFAFEB4-722B-457F-B657-C9D6BBB824A3}" srcOrd="0" destOrd="0" parTransId="{4A969CCC-0FCF-495F-91F4-606F8E005B3F}" sibTransId="{25EBBE39-DF88-4B68-A4E3-607BDE20D16B}"/>
    <dgm:cxn modelId="{26767BA6-E26E-45F3-8E93-3132D97B4CA0}" srcId="{CBBAC177-ABE3-4458-8EDE-D79AAAA137EB}" destId="{39F1860B-7B72-4A09-A982-667AA1C9D1AB}" srcOrd="1" destOrd="0" parTransId="{40B4FA52-D5B5-4233-ABFE-6A0C3D78DFA4}" sibTransId="{F5BEDC61-D6C7-4B04-B1B1-2BFE64993502}"/>
    <dgm:cxn modelId="{BE5E4DA9-60E3-47ED-AA4F-2967CEEE0CD1}" type="presOf" srcId="{62593F33-C1CA-43D6-86AA-4FBC87142A9A}" destId="{DB179AF0-3829-40BE-B73E-DF667918CA96}" srcOrd="0" destOrd="0" presId="urn:microsoft.com/office/officeart/2005/8/layout/vList2"/>
    <dgm:cxn modelId="{0A6AEBD5-9591-4904-AB1A-9FB3C53ACF7A}" type="presOf" srcId="{CBBAC177-ABE3-4458-8EDE-D79AAAA137EB}" destId="{BEB0E74A-2777-4C87-AEFB-FB65BABA5080}" srcOrd="0" destOrd="0" presId="urn:microsoft.com/office/officeart/2005/8/layout/vList2"/>
    <dgm:cxn modelId="{500308DA-7D93-4B17-8E1D-894CE04D5104}" type="presOf" srcId="{39F1860B-7B72-4A09-A982-667AA1C9D1AB}" destId="{5DD3B3D8-FEC1-431E-A769-8E83BF616868}" srcOrd="0" destOrd="0" presId="urn:microsoft.com/office/officeart/2005/8/layout/vList2"/>
    <dgm:cxn modelId="{94F6F3E8-B405-40D7-BDD0-36D97123FB87}" srcId="{CBBAC177-ABE3-4458-8EDE-D79AAAA137EB}" destId="{62593F33-C1CA-43D6-86AA-4FBC87142A9A}" srcOrd="5" destOrd="0" parTransId="{06FD1618-3E8D-4FD3-9A38-1020F996F663}" sibTransId="{EE486F27-A625-4185-97E8-A250A7C4E46D}"/>
    <dgm:cxn modelId="{F382E1F8-5CCB-4BF0-BCB1-EA5E073BBCE3}" type="presOf" srcId="{2638BDA5-F121-4FB4-BD37-74DBA41AA3B7}" destId="{1FA29790-FF99-427E-ADBD-BEAF409316B4}" srcOrd="0" destOrd="0" presId="urn:microsoft.com/office/officeart/2005/8/layout/vList2"/>
    <dgm:cxn modelId="{E17115FA-5B16-46DC-9804-7E059D741223}" type="presOf" srcId="{A83A5300-2C06-48CB-8459-15D707ABD4C7}" destId="{443BF4CB-53BD-4792-8D94-A276A232E2AD}" srcOrd="0" destOrd="0" presId="urn:microsoft.com/office/officeart/2005/8/layout/vList2"/>
    <dgm:cxn modelId="{EDA14386-4391-45A5-B73C-C5CC8D612A53}" type="presParOf" srcId="{BEB0E74A-2777-4C87-AEFB-FB65BABA5080}" destId="{09F59EF7-D327-41FF-8D48-143D190528AE}" srcOrd="0" destOrd="0" presId="urn:microsoft.com/office/officeart/2005/8/layout/vList2"/>
    <dgm:cxn modelId="{E729B292-68B3-4FAB-A3AB-72FF8D5E5B50}" type="presParOf" srcId="{BEB0E74A-2777-4C87-AEFB-FB65BABA5080}" destId="{327D724A-A5EE-4459-ADA1-D6CF9C171402}" srcOrd="1" destOrd="0" presId="urn:microsoft.com/office/officeart/2005/8/layout/vList2"/>
    <dgm:cxn modelId="{5BF3B3E1-0B9A-420F-BABA-884CDDC7CE29}" type="presParOf" srcId="{BEB0E74A-2777-4C87-AEFB-FB65BABA5080}" destId="{5DD3B3D8-FEC1-431E-A769-8E83BF616868}" srcOrd="2" destOrd="0" presId="urn:microsoft.com/office/officeart/2005/8/layout/vList2"/>
    <dgm:cxn modelId="{F5E8C21A-7FDB-4255-957D-04DF4AF17EAC}" type="presParOf" srcId="{BEB0E74A-2777-4C87-AEFB-FB65BABA5080}" destId="{31550EAE-0EEA-43D3-957C-2299796884D0}" srcOrd="3" destOrd="0" presId="urn:microsoft.com/office/officeart/2005/8/layout/vList2"/>
    <dgm:cxn modelId="{A3F216B5-6BED-4372-B7ED-434D482807E0}" type="presParOf" srcId="{BEB0E74A-2777-4C87-AEFB-FB65BABA5080}" destId="{4A78A366-BF8E-4E4F-82C0-F609EA4D5B1D}" srcOrd="4" destOrd="0" presId="urn:microsoft.com/office/officeart/2005/8/layout/vList2"/>
    <dgm:cxn modelId="{0BEADF8B-0398-4F04-A54C-F01BA0597045}" type="presParOf" srcId="{BEB0E74A-2777-4C87-AEFB-FB65BABA5080}" destId="{3225E772-F3AB-41BF-BFA3-E4DEF92FC55E}" srcOrd="5" destOrd="0" presId="urn:microsoft.com/office/officeart/2005/8/layout/vList2"/>
    <dgm:cxn modelId="{2B00F67D-2AF1-4E55-BC09-A82FCBECFF2E}" type="presParOf" srcId="{BEB0E74A-2777-4C87-AEFB-FB65BABA5080}" destId="{443BF4CB-53BD-4792-8D94-A276A232E2AD}" srcOrd="6" destOrd="0" presId="urn:microsoft.com/office/officeart/2005/8/layout/vList2"/>
    <dgm:cxn modelId="{22DDA874-D975-40A8-91A7-662552ED1FDD}" type="presParOf" srcId="{BEB0E74A-2777-4C87-AEFB-FB65BABA5080}" destId="{12E64D38-32C8-4E1E-A808-D6340DBC84D8}" srcOrd="7" destOrd="0" presId="urn:microsoft.com/office/officeart/2005/8/layout/vList2"/>
    <dgm:cxn modelId="{A091CA3E-E11D-43DD-8182-0105A68897AF}" type="presParOf" srcId="{BEB0E74A-2777-4C87-AEFB-FB65BABA5080}" destId="{1FA29790-FF99-427E-ADBD-BEAF409316B4}" srcOrd="8" destOrd="0" presId="urn:microsoft.com/office/officeart/2005/8/layout/vList2"/>
    <dgm:cxn modelId="{97FB21E2-20F1-4356-B0D6-740B3AE11B95}" type="presParOf" srcId="{BEB0E74A-2777-4C87-AEFB-FB65BABA5080}" destId="{0B8DA6D1-A2A3-4382-9D83-2B255CD4E620}" srcOrd="9" destOrd="0" presId="urn:microsoft.com/office/officeart/2005/8/layout/vList2"/>
    <dgm:cxn modelId="{DD0A1149-DCE7-4295-B3B6-796E7B59D5C9}" type="presParOf" srcId="{BEB0E74A-2777-4C87-AEFB-FB65BABA5080}" destId="{DB179AF0-3829-40BE-B73E-DF667918CA96}" srcOrd="10" destOrd="0" presId="urn:microsoft.com/office/officeart/2005/8/layout/vList2"/>
    <dgm:cxn modelId="{E88309F1-8FCC-4B21-B81A-8ED2307EB07F}" type="presParOf" srcId="{BEB0E74A-2777-4C87-AEFB-FB65BABA5080}" destId="{10C3B7D2-EA29-4E4C-989F-C3A2F41A91CF}" srcOrd="11" destOrd="0" presId="urn:microsoft.com/office/officeart/2005/8/layout/vList2"/>
    <dgm:cxn modelId="{E2F41072-8D9F-45F7-ADEC-3BB6E228CDA9}" type="presParOf" srcId="{BEB0E74A-2777-4C87-AEFB-FB65BABA5080}" destId="{F1E6D36D-0C8A-4708-BD12-30993C02975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A3C2D4-3AA4-48A8-BC8D-A7634ECAF2F0}" type="doc">
      <dgm:prSet loTypeId="urn:microsoft.com/office/officeart/2016/7/layout/HorizontalActionList" loCatId="List" qsTypeId="urn:microsoft.com/office/officeart/2005/8/quickstyle/simple4" qsCatId="simple" csTypeId="urn:microsoft.com/office/officeart/2005/8/colors/accent3_2" csCatId="accent3" phldr="1"/>
      <dgm:spPr/>
      <dgm:t>
        <a:bodyPr/>
        <a:lstStyle/>
        <a:p>
          <a:endParaRPr lang="en-US"/>
        </a:p>
      </dgm:t>
    </dgm:pt>
    <dgm:pt modelId="{A8E27CF1-E25B-4F94-A764-5D3AF38CA133}">
      <dgm:prSet/>
      <dgm:spPr/>
      <dgm:t>
        <a:bodyPr/>
        <a:lstStyle/>
        <a:p>
          <a:r>
            <a:rPr lang="en-US" b="1"/>
            <a:t>RUN</a:t>
          </a:r>
          <a:endParaRPr lang="en-US"/>
        </a:p>
      </dgm:t>
    </dgm:pt>
    <dgm:pt modelId="{95AC52F3-F512-48AD-AB42-B5F20AB3579E}" type="parTrans" cxnId="{9ED91267-D674-46E3-9A06-DDAED4650949}">
      <dgm:prSet/>
      <dgm:spPr/>
      <dgm:t>
        <a:bodyPr/>
        <a:lstStyle/>
        <a:p>
          <a:endParaRPr lang="en-US"/>
        </a:p>
      </dgm:t>
    </dgm:pt>
    <dgm:pt modelId="{3E2E0195-60CA-4A5A-84F9-8908351E06FD}" type="sibTrans" cxnId="{9ED91267-D674-46E3-9A06-DDAED4650949}">
      <dgm:prSet/>
      <dgm:spPr/>
      <dgm:t>
        <a:bodyPr/>
        <a:lstStyle/>
        <a:p>
          <a:endParaRPr lang="en-US"/>
        </a:p>
      </dgm:t>
    </dgm:pt>
    <dgm:pt modelId="{F32C2678-66CA-44C9-8652-448F2C948D5B}">
      <dgm:prSet/>
      <dgm:spPr/>
      <dgm:t>
        <a:bodyPr/>
        <a:lstStyle/>
        <a:p>
          <a:pPr algn="ctr"/>
          <a:r>
            <a:rPr lang="en-US" dirty="0"/>
            <a:t>Do not run towards the shooter</a:t>
          </a:r>
          <a:br>
            <a:rPr lang="en-US" dirty="0"/>
          </a:br>
          <a:endParaRPr lang="en-US" dirty="0"/>
        </a:p>
      </dgm:t>
    </dgm:pt>
    <dgm:pt modelId="{75FD1CB3-AEBF-4C99-ACA9-50465B6DCC36}" type="parTrans" cxnId="{07D8495E-ABB3-4815-9452-66106CC50F6B}">
      <dgm:prSet/>
      <dgm:spPr/>
      <dgm:t>
        <a:bodyPr/>
        <a:lstStyle/>
        <a:p>
          <a:endParaRPr lang="en-US"/>
        </a:p>
      </dgm:t>
    </dgm:pt>
    <dgm:pt modelId="{6BC7B14D-9D87-40F0-9488-89F34E3A398A}" type="sibTrans" cxnId="{07D8495E-ABB3-4815-9452-66106CC50F6B}">
      <dgm:prSet/>
      <dgm:spPr/>
      <dgm:t>
        <a:bodyPr/>
        <a:lstStyle/>
        <a:p>
          <a:endParaRPr lang="en-US"/>
        </a:p>
      </dgm:t>
    </dgm:pt>
    <dgm:pt modelId="{D38CD5A8-A30B-44BB-BC45-D61A2F02B4C7}">
      <dgm:prSet/>
      <dgm:spPr/>
      <dgm:t>
        <a:bodyPr/>
        <a:lstStyle/>
        <a:p>
          <a:pPr algn="ctr"/>
          <a:r>
            <a:rPr lang="en-US" dirty="0"/>
            <a:t>Do not wait for anyone or anything</a:t>
          </a:r>
          <a:br>
            <a:rPr lang="en-US" dirty="0"/>
          </a:br>
          <a:r>
            <a:rPr lang="en-US" dirty="0"/>
            <a:t> </a:t>
          </a:r>
        </a:p>
      </dgm:t>
    </dgm:pt>
    <dgm:pt modelId="{0CDD686D-DBA1-4C3B-8F92-04B5409BFFBD}" type="parTrans" cxnId="{68DFA814-52D2-4C3B-918B-BACAE99F9023}">
      <dgm:prSet/>
      <dgm:spPr/>
      <dgm:t>
        <a:bodyPr/>
        <a:lstStyle/>
        <a:p>
          <a:endParaRPr lang="en-US"/>
        </a:p>
      </dgm:t>
    </dgm:pt>
    <dgm:pt modelId="{E3455CAE-DF5D-4569-8F53-89CC5D972482}" type="sibTrans" cxnId="{68DFA814-52D2-4C3B-918B-BACAE99F9023}">
      <dgm:prSet/>
      <dgm:spPr/>
      <dgm:t>
        <a:bodyPr/>
        <a:lstStyle/>
        <a:p>
          <a:endParaRPr lang="en-US"/>
        </a:p>
      </dgm:t>
    </dgm:pt>
    <dgm:pt modelId="{95BBD39D-D0BC-4D23-9823-5F989CDC45D9}">
      <dgm:prSet/>
      <dgm:spPr/>
      <dgm:t>
        <a:bodyPr/>
        <a:lstStyle/>
        <a:p>
          <a:pPr algn="ctr"/>
          <a:r>
            <a:rPr lang="en-US" dirty="0"/>
            <a:t>Do not take your belongings with you </a:t>
          </a:r>
        </a:p>
      </dgm:t>
    </dgm:pt>
    <dgm:pt modelId="{ED3D5BD1-1344-4DA6-8D2F-DA52B39EDCEA}" type="parTrans" cxnId="{E46C801B-02DA-4E6F-83BE-B77106CC4794}">
      <dgm:prSet/>
      <dgm:spPr/>
      <dgm:t>
        <a:bodyPr/>
        <a:lstStyle/>
        <a:p>
          <a:endParaRPr lang="en-US"/>
        </a:p>
      </dgm:t>
    </dgm:pt>
    <dgm:pt modelId="{F37E98DB-EBD6-4792-B96E-AA6142E369CF}" type="sibTrans" cxnId="{E46C801B-02DA-4E6F-83BE-B77106CC4794}">
      <dgm:prSet/>
      <dgm:spPr/>
      <dgm:t>
        <a:bodyPr/>
        <a:lstStyle/>
        <a:p>
          <a:endParaRPr lang="en-US"/>
        </a:p>
      </dgm:t>
    </dgm:pt>
    <dgm:pt modelId="{8DF9CF0C-8FE0-49B7-9BC3-8ACCDC96E422}">
      <dgm:prSet/>
      <dgm:spPr/>
      <dgm:t>
        <a:bodyPr/>
        <a:lstStyle/>
        <a:p>
          <a:r>
            <a:rPr lang="en-US" b="1"/>
            <a:t>HIDE</a:t>
          </a:r>
          <a:endParaRPr lang="en-US"/>
        </a:p>
      </dgm:t>
    </dgm:pt>
    <dgm:pt modelId="{D1B5ACD0-357A-4377-9457-6464E09A933A}" type="parTrans" cxnId="{6CB682D6-C07C-4FEA-8CF7-288F46682563}">
      <dgm:prSet/>
      <dgm:spPr/>
      <dgm:t>
        <a:bodyPr/>
        <a:lstStyle/>
        <a:p>
          <a:endParaRPr lang="en-US"/>
        </a:p>
      </dgm:t>
    </dgm:pt>
    <dgm:pt modelId="{66DE3EB3-831F-41DD-86D8-4242E7A243BF}" type="sibTrans" cxnId="{6CB682D6-C07C-4FEA-8CF7-288F46682563}">
      <dgm:prSet/>
      <dgm:spPr/>
      <dgm:t>
        <a:bodyPr/>
        <a:lstStyle/>
        <a:p>
          <a:endParaRPr lang="en-US"/>
        </a:p>
      </dgm:t>
    </dgm:pt>
    <dgm:pt modelId="{B7B0A84B-5949-4E0C-819E-D37901302714}">
      <dgm:prSet/>
      <dgm:spPr/>
      <dgm:t>
        <a:bodyPr/>
        <a:lstStyle/>
        <a:p>
          <a:pPr algn="ctr"/>
          <a:r>
            <a:rPr lang="en-US" dirty="0"/>
            <a:t>If you can not run away then hide</a:t>
          </a:r>
          <a:br>
            <a:rPr lang="en-US" dirty="0"/>
          </a:br>
          <a:r>
            <a:rPr lang="en-US" dirty="0"/>
            <a:t> </a:t>
          </a:r>
        </a:p>
      </dgm:t>
    </dgm:pt>
    <dgm:pt modelId="{325313CF-D32E-460C-9FD3-96FEECEC9173}" type="parTrans" cxnId="{14CE3F90-52C0-4498-9653-BA5958C55F09}">
      <dgm:prSet/>
      <dgm:spPr/>
      <dgm:t>
        <a:bodyPr/>
        <a:lstStyle/>
        <a:p>
          <a:endParaRPr lang="en-US"/>
        </a:p>
      </dgm:t>
    </dgm:pt>
    <dgm:pt modelId="{CB0C5D69-B681-452B-BDD3-47676F0330BD}" type="sibTrans" cxnId="{14CE3F90-52C0-4498-9653-BA5958C55F09}">
      <dgm:prSet/>
      <dgm:spPr/>
      <dgm:t>
        <a:bodyPr/>
        <a:lstStyle/>
        <a:p>
          <a:endParaRPr lang="en-US"/>
        </a:p>
      </dgm:t>
    </dgm:pt>
    <dgm:pt modelId="{CC7E7AE5-2AE6-41A4-BB48-E7E55A5BECFE}">
      <dgm:prSet/>
      <dgm:spPr/>
      <dgm:t>
        <a:bodyPr/>
        <a:lstStyle/>
        <a:p>
          <a:pPr algn="ctr"/>
          <a:r>
            <a:rPr lang="en-US" dirty="0"/>
            <a:t>Hide under or behind thick objects</a:t>
          </a:r>
          <a:br>
            <a:rPr lang="en-US" dirty="0"/>
          </a:br>
          <a:endParaRPr lang="en-US" dirty="0"/>
        </a:p>
      </dgm:t>
    </dgm:pt>
    <dgm:pt modelId="{141CD751-4CFE-4313-8110-5FB714074CA9}" type="parTrans" cxnId="{4C96AE87-2C24-4AA9-BA1E-E5A173D76126}">
      <dgm:prSet/>
      <dgm:spPr/>
      <dgm:t>
        <a:bodyPr/>
        <a:lstStyle/>
        <a:p>
          <a:endParaRPr lang="en-US"/>
        </a:p>
      </dgm:t>
    </dgm:pt>
    <dgm:pt modelId="{AED9A653-B2FF-474D-9FBB-5E3173911BF7}" type="sibTrans" cxnId="{4C96AE87-2C24-4AA9-BA1E-E5A173D76126}">
      <dgm:prSet/>
      <dgm:spPr/>
      <dgm:t>
        <a:bodyPr/>
        <a:lstStyle/>
        <a:p>
          <a:endParaRPr lang="en-US"/>
        </a:p>
      </dgm:t>
    </dgm:pt>
    <dgm:pt modelId="{D108D685-2796-4F90-A828-18C4D4C885C2}">
      <dgm:prSet/>
      <dgm:spPr/>
      <dgm:t>
        <a:bodyPr/>
        <a:lstStyle/>
        <a:p>
          <a:pPr algn="ctr"/>
          <a:r>
            <a:rPr lang="en-US" dirty="0"/>
            <a:t>Be extremely quiet and still as not to draw attention</a:t>
          </a:r>
          <a:br>
            <a:rPr lang="en-US" dirty="0"/>
          </a:br>
          <a:endParaRPr lang="en-US" dirty="0"/>
        </a:p>
      </dgm:t>
    </dgm:pt>
    <dgm:pt modelId="{C6F74B92-E46F-40BD-B958-2B5F890D4AB9}" type="parTrans" cxnId="{EBB60FD8-6505-4C12-8634-2CB8D0C8565E}">
      <dgm:prSet/>
      <dgm:spPr/>
      <dgm:t>
        <a:bodyPr/>
        <a:lstStyle/>
        <a:p>
          <a:endParaRPr lang="en-US"/>
        </a:p>
      </dgm:t>
    </dgm:pt>
    <dgm:pt modelId="{59D4B15F-8912-49F9-A5F3-3A39603BBEA3}" type="sibTrans" cxnId="{EBB60FD8-6505-4C12-8634-2CB8D0C8565E}">
      <dgm:prSet/>
      <dgm:spPr/>
      <dgm:t>
        <a:bodyPr/>
        <a:lstStyle/>
        <a:p>
          <a:endParaRPr lang="en-US"/>
        </a:p>
      </dgm:t>
    </dgm:pt>
    <dgm:pt modelId="{DEC41440-0A01-4427-99CD-65873B95207F}">
      <dgm:prSet/>
      <dgm:spPr/>
      <dgm:t>
        <a:bodyPr/>
        <a:lstStyle/>
        <a:p>
          <a:pPr algn="ctr"/>
          <a:r>
            <a:rPr lang="en-US" dirty="0"/>
            <a:t>Concealment versus Cover</a:t>
          </a:r>
        </a:p>
      </dgm:t>
    </dgm:pt>
    <dgm:pt modelId="{06D7F2C8-FD1A-4F52-8C5F-6DEB7A847D73}" type="parTrans" cxnId="{FEDB7019-BB73-46AD-ABDD-522EF1859995}">
      <dgm:prSet/>
      <dgm:spPr/>
      <dgm:t>
        <a:bodyPr/>
        <a:lstStyle/>
        <a:p>
          <a:endParaRPr lang="en-US"/>
        </a:p>
      </dgm:t>
    </dgm:pt>
    <dgm:pt modelId="{03C0DE2D-788E-419C-A0F6-DC0EFA4CAE94}" type="sibTrans" cxnId="{FEDB7019-BB73-46AD-ABDD-522EF1859995}">
      <dgm:prSet/>
      <dgm:spPr/>
      <dgm:t>
        <a:bodyPr/>
        <a:lstStyle/>
        <a:p>
          <a:endParaRPr lang="en-US"/>
        </a:p>
      </dgm:t>
    </dgm:pt>
    <dgm:pt modelId="{1AB23D41-0939-478C-A7BE-5452553AF6DF}">
      <dgm:prSet/>
      <dgm:spPr/>
      <dgm:t>
        <a:bodyPr/>
        <a:lstStyle/>
        <a:p>
          <a:r>
            <a:rPr lang="en-US" b="1"/>
            <a:t>FIGHT</a:t>
          </a:r>
          <a:endParaRPr lang="en-US"/>
        </a:p>
      </dgm:t>
    </dgm:pt>
    <dgm:pt modelId="{489F7022-41CA-47BB-97BF-BC69E7AFD003}" type="parTrans" cxnId="{F64A910A-DCC4-4813-8ED8-B4457637007C}">
      <dgm:prSet/>
      <dgm:spPr/>
      <dgm:t>
        <a:bodyPr/>
        <a:lstStyle/>
        <a:p>
          <a:endParaRPr lang="en-US"/>
        </a:p>
      </dgm:t>
    </dgm:pt>
    <dgm:pt modelId="{CB4098CD-41D1-4C7A-8EDB-2B13585BCEB9}" type="sibTrans" cxnId="{F64A910A-DCC4-4813-8ED8-B4457637007C}">
      <dgm:prSet/>
      <dgm:spPr/>
      <dgm:t>
        <a:bodyPr/>
        <a:lstStyle/>
        <a:p>
          <a:endParaRPr lang="en-US"/>
        </a:p>
      </dgm:t>
    </dgm:pt>
    <dgm:pt modelId="{FDC94903-18BD-48D6-BA4F-0285DB942EBA}">
      <dgm:prSet/>
      <dgm:spPr/>
      <dgm:t>
        <a:bodyPr/>
        <a:lstStyle/>
        <a:p>
          <a:pPr algn="ctr"/>
          <a:r>
            <a:rPr lang="en-US" dirty="0"/>
            <a:t>Only as a LAST RESORT</a:t>
          </a:r>
        </a:p>
      </dgm:t>
    </dgm:pt>
    <dgm:pt modelId="{5A4DFAE8-FADF-4A41-86EF-594383C8F672}" type="parTrans" cxnId="{892932B5-6DBC-4B55-A108-66773B0B2DAF}">
      <dgm:prSet/>
      <dgm:spPr/>
      <dgm:t>
        <a:bodyPr/>
        <a:lstStyle/>
        <a:p>
          <a:endParaRPr lang="en-US"/>
        </a:p>
      </dgm:t>
    </dgm:pt>
    <dgm:pt modelId="{2C5D021D-CC5E-4A61-88A2-0C4360A1D92E}" type="sibTrans" cxnId="{892932B5-6DBC-4B55-A108-66773B0B2DAF}">
      <dgm:prSet/>
      <dgm:spPr/>
      <dgm:t>
        <a:bodyPr/>
        <a:lstStyle/>
        <a:p>
          <a:endParaRPr lang="en-US"/>
        </a:p>
      </dgm:t>
    </dgm:pt>
    <dgm:pt modelId="{778558C2-1E6E-47FF-8A9E-451EAF9EBD3E}">
      <dgm:prSet/>
      <dgm:spPr/>
      <dgm:t>
        <a:bodyPr/>
        <a:lstStyle/>
        <a:p>
          <a:pPr algn="ctr"/>
          <a:r>
            <a:rPr lang="en-US" dirty="0"/>
            <a:t>Do this with a group of people</a:t>
          </a:r>
        </a:p>
      </dgm:t>
    </dgm:pt>
    <dgm:pt modelId="{BE3E8544-77BC-4C43-BF45-8049E34C9616}" type="parTrans" cxnId="{ACBC1BB5-B064-49BD-8CF0-610F6BDEEC12}">
      <dgm:prSet/>
      <dgm:spPr/>
      <dgm:t>
        <a:bodyPr/>
        <a:lstStyle/>
        <a:p>
          <a:endParaRPr lang="en-US"/>
        </a:p>
      </dgm:t>
    </dgm:pt>
    <dgm:pt modelId="{BA9E2FA3-8683-4B9C-ACB4-F36BE62C8BC5}" type="sibTrans" cxnId="{ACBC1BB5-B064-49BD-8CF0-610F6BDEEC12}">
      <dgm:prSet/>
      <dgm:spPr/>
      <dgm:t>
        <a:bodyPr/>
        <a:lstStyle/>
        <a:p>
          <a:endParaRPr lang="en-US"/>
        </a:p>
      </dgm:t>
    </dgm:pt>
    <dgm:pt modelId="{6140560E-35E8-438E-8533-55BE4F3AAADA}">
      <dgm:prSet/>
      <dgm:spPr/>
      <dgm:t>
        <a:bodyPr/>
        <a:lstStyle/>
        <a:p>
          <a:pPr algn="ctr"/>
          <a:r>
            <a:rPr lang="en-US" dirty="0"/>
            <a:t>Use whatever heavy object you may have on hand like laptops or chairs </a:t>
          </a:r>
        </a:p>
      </dgm:t>
    </dgm:pt>
    <dgm:pt modelId="{08738B06-8A34-4445-AF87-82C2ED01521E}" type="parTrans" cxnId="{2E21E89F-D76B-40AE-8183-2FE96F09E983}">
      <dgm:prSet/>
      <dgm:spPr/>
      <dgm:t>
        <a:bodyPr/>
        <a:lstStyle/>
        <a:p>
          <a:endParaRPr lang="en-US"/>
        </a:p>
      </dgm:t>
    </dgm:pt>
    <dgm:pt modelId="{9DC070B6-200F-4D08-8A41-E7350E5B718E}" type="sibTrans" cxnId="{2E21E89F-D76B-40AE-8183-2FE96F09E983}">
      <dgm:prSet/>
      <dgm:spPr/>
      <dgm:t>
        <a:bodyPr/>
        <a:lstStyle/>
        <a:p>
          <a:endParaRPr lang="en-US"/>
        </a:p>
      </dgm:t>
    </dgm:pt>
    <dgm:pt modelId="{069F0DE5-BA2B-4115-8BC9-C8C18FE8D99E}">
      <dgm:prSet/>
      <dgm:spPr/>
      <dgm:t>
        <a:bodyPr/>
        <a:lstStyle/>
        <a:p>
          <a:pPr algn="ctr"/>
          <a:r>
            <a:rPr lang="en-US" dirty="0"/>
            <a:t>Take the gun/weapon away as soon as possible</a:t>
          </a:r>
        </a:p>
      </dgm:t>
    </dgm:pt>
    <dgm:pt modelId="{3FF5F4F1-62BD-4677-89D1-7EED66448A4D}" type="parTrans" cxnId="{02901DD0-CC0C-4D08-82B0-E3B870DFABFD}">
      <dgm:prSet/>
      <dgm:spPr/>
      <dgm:t>
        <a:bodyPr/>
        <a:lstStyle/>
        <a:p>
          <a:endParaRPr lang="en-US"/>
        </a:p>
      </dgm:t>
    </dgm:pt>
    <dgm:pt modelId="{011BB68C-F437-446A-98DC-7168571E7943}" type="sibTrans" cxnId="{02901DD0-CC0C-4D08-82B0-E3B870DFABFD}">
      <dgm:prSet/>
      <dgm:spPr/>
      <dgm:t>
        <a:bodyPr/>
        <a:lstStyle/>
        <a:p>
          <a:endParaRPr lang="en-US"/>
        </a:p>
      </dgm:t>
    </dgm:pt>
    <dgm:pt modelId="{1B3FFB45-5F22-43E1-BD19-36F224292456}">
      <dgm:prSet/>
      <dgm:spPr/>
      <dgm:t>
        <a:bodyPr/>
        <a:lstStyle/>
        <a:p>
          <a:pPr algn="ctr"/>
          <a:r>
            <a:rPr lang="en-US" b="1" dirty="0"/>
            <a:t>Fight like your life depends on it! Because it does!</a:t>
          </a:r>
          <a:endParaRPr lang="en-US" dirty="0"/>
        </a:p>
      </dgm:t>
    </dgm:pt>
    <dgm:pt modelId="{BA5A92CD-A7B2-4795-BCDD-78C86B4FCA4C}" type="parTrans" cxnId="{CBE3EAAD-17E9-41E5-AA23-8F3AB69A3A04}">
      <dgm:prSet/>
      <dgm:spPr/>
      <dgm:t>
        <a:bodyPr/>
        <a:lstStyle/>
        <a:p>
          <a:endParaRPr lang="en-US"/>
        </a:p>
      </dgm:t>
    </dgm:pt>
    <dgm:pt modelId="{3263CBF9-8D6A-4937-9B64-88B4F19DFCE5}" type="sibTrans" cxnId="{CBE3EAAD-17E9-41E5-AA23-8F3AB69A3A04}">
      <dgm:prSet/>
      <dgm:spPr/>
      <dgm:t>
        <a:bodyPr/>
        <a:lstStyle/>
        <a:p>
          <a:endParaRPr lang="en-US"/>
        </a:p>
      </dgm:t>
    </dgm:pt>
    <dgm:pt modelId="{CCBB38DA-B602-4544-BFB7-9035C2898D9D}" type="pres">
      <dgm:prSet presAssocID="{AFA3C2D4-3AA4-48A8-BC8D-A7634ECAF2F0}" presName="Name0" presStyleCnt="0">
        <dgm:presLayoutVars>
          <dgm:dir/>
          <dgm:animLvl val="lvl"/>
          <dgm:resizeHandles val="exact"/>
        </dgm:presLayoutVars>
      </dgm:prSet>
      <dgm:spPr/>
    </dgm:pt>
    <dgm:pt modelId="{97A2206E-36B9-493E-A0B8-1AEBC6A29575}" type="pres">
      <dgm:prSet presAssocID="{A8E27CF1-E25B-4F94-A764-5D3AF38CA133}" presName="composite" presStyleCnt="0"/>
      <dgm:spPr/>
    </dgm:pt>
    <dgm:pt modelId="{77F51032-B37B-4CCA-88AA-3DE0966786BA}" type="pres">
      <dgm:prSet presAssocID="{A8E27CF1-E25B-4F94-A764-5D3AF38CA133}" presName="parTx" presStyleLbl="alignNode1" presStyleIdx="0" presStyleCnt="3">
        <dgm:presLayoutVars>
          <dgm:chMax val="0"/>
          <dgm:chPref val="0"/>
        </dgm:presLayoutVars>
      </dgm:prSet>
      <dgm:spPr/>
    </dgm:pt>
    <dgm:pt modelId="{19FB26E4-AA57-474A-9ED4-828FE9315875}" type="pres">
      <dgm:prSet presAssocID="{A8E27CF1-E25B-4F94-A764-5D3AF38CA133}" presName="desTx" presStyleLbl="alignAccFollowNode1" presStyleIdx="0" presStyleCnt="3">
        <dgm:presLayoutVars/>
      </dgm:prSet>
      <dgm:spPr/>
    </dgm:pt>
    <dgm:pt modelId="{E37E8AC1-5F64-4C96-A9D8-EF21263A03AF}" type="pres">
      <dgm:prSet presAssocID="{3E2E0195-60CA-4A5A-84F9-8908351E06FD}" presName="space" presStyleCnt="0"/>
      <dgm:spPr/>
    </dgm:pt>
    <dgm:pt modelId="{B3F5556F-F74C-4398-BACD-D3045A9F53D2}" type="pres">
      <dgm:prSet presAssocID="{8DF9CF0C-8FE0-49B7-9BC3-8ACCDC96E422}" presName="composite" presStyleCnt="0"/>
      <dgm:spPr/>
    </dgm:pt>
    <dgm:pt modelId="{827F0F6F-E76D-4E18-9E89-002BFDC165D2}" type="pres">
      <dgm:prSet presAssocID="{8DF9CF0C-8FE0-49B7-9BC3-8ACCDC96E422}" presName="parTx" presStyleLbl="alignNode1" presStyleIdx="1" presStyleCnt="3">
        <dgm:presLayoutVars>
          <dgm:chMax val="0"/>
          <dgm:chPref val="0"/>
        </dgm:presLayoutVars>
      </dgm:prSet>
      <dgm:spPr/>
    </dgm:pt>
    <dgm:pt modelId="{AC8AF15D-72B4-4318-8E3F-CEC0B7BEBBBC}" type="pres">
      <dgm:prSet presAssocID="{8DF9CF0C-8FE0-49B7-9BC3-8ACCDC96E422}" presName="desTx" presStyleLbl="alignAccFollowNode1" presStyleIdx="1" presStyleCnt="3">
        <dgm:presLayoutVars/>
      </dgm:prSet>
      <dgm:spPr/>
    </dgm:pt>
    <dgm:pt modelId="{79A288B6-FD9B-4607-BB72-8A375B48AE77}" type="pres">
      <dgm:prSet presAssocID="{66DE3EB3-831F-41DD-86D8-4242E7A243BF}" presName="space" presStyleCnt="0"/>
      <dgm:spPr/>
    </dgm:pt>
    <dgm:pt modelId="{DD231165-9CC8-4FB7-B842-E1EA6B093BEB}" type="pres">
      <dgm:prSet presAssocID="{1AB23D41-0939-478C-A7BE-5452553AF6DF}" presName="composite" presStyleCnt="0"/>
      <dgm:spPr/>
    </dgm:pt>
    <dgm:pt modelId="{D270BA0F-28C3-4CE2-B36E-D453E230DCFA}" type="pres">
      <dgm:prSet presAssocID="{1AB23D41-0939-478C-A7BE-5452553AF6DF}" presName="parTx" presStyleLbl="alignNode1" presStyleIdx="2" presStyleCnt="3">
        <dgm:presLayoutVars>
          <dgm:chMax val="0"/>
          <dgm:chPref val="0"/>
        </dgm:presLayoutVars>
      </dgm:prSet>
      <dgm:spPr/>
    </dgm:pt>
    <dgm:pt modelId="{37DB1974-31E6-4108-9FC3-A046CF5033B6}" type="pres">
      <dgm:prSet presAssocID="{1AB23D41-0939-478C-A7BE-5452553AF6DF}" presName="desTx" presStyleLbl="alignAccFollowNode1" presStyleIdx="2" presStyleCnt="3">
        <dgm:presLayoutVars/>
      </dgm:prSet>
      <dgm:spPr/>
    </dgm:pt>
  </dgm:ptLst>
  <dgm:cxnLst>
    <dgm:cxn modelId="{36380307-4DD4-4712-A19A-849C00B40393}" type="presOf" srcId="{1B3FFB45-5F22-43E1-BD19-36F224292456}" destId="{37DB1974-31E6-4108-9FC3-A046CF5033B6}" srcOrd="0" destOrd="4" presId="urn:microsoft.com/office/officeart/2016/7/layout/HorizontalActionList"/>
    <dgm:cxn modelId="{F64A910A-DCC4-4813-8ED8-B4457637007C}" srcId="{AFA3C2D4-3AA4-48A8-BC8D-A7634ECAF2F0}" destId="{1AB23D41-0939-478C-A7BE-5452553AF6DF}" srcOrd="2" destOrd="0" parTransId="{489F7022-41CA-47BB-97BF-BC69E7AFD003}" sibTransId="{CB4098CD-41D1-4C7A-8EDB-2B13585BCEB9}"/>
    <dgm:cxn modelId="{68DFA814-52D2-4C3B-918B-BACAE99F9023}" srcId="{A8E27CF1-E25B-4F94-A764-5D3AF38CA133}" destId="{D38CD5A8-A30B-44BB-BC45-D61A2F02B4C7}" srcOrd="1" destOrd="0" parTransId="{0CDD686D-DBA1-4C3B-8F92-04B5409BFFBD}" sibTransId="{E3455CAE-DF5D-4569-8F53-89CC5D972482}"/>
    <dgm:cxn modelId="{FEDB7019-BB73-46AD-ABDD-522EF1859995}" srcId="{8DF9CF0C-8FE0-49B7-9BC3-8ACCDC96E422}" destId="{DEC41440-0A01-4427-99CD-65873B95207F}" srcOrd="3" destOrd="0" parTransId="{06D7F2C8-FD1A-4F52-8C5F-6DEB7A847D73}" sibTransId="{03C0DE2D-788E-419C-A0F6-DC0EFA4CAE94}"/>
    <dgm:cxn modelId="{E46C801B-02DA-4E6F-83BE-B77106CC4794}" srcId="{A8E27CF1-E25B-4F94-A764-5D3AF38CA133}" destId="{95BBD39D-D0BC-4D23-9823-5F989CDC45D9}" srcOrd="2" destOrd="0" parTransId="{ED3D5BD1-1344-4DA6-8D2F-DA52B39EDCEA}" sibTransId="{F37E98DB-EBD6-4792-B96E-AA6142E369CF}"/>
    <dgm:cxn modelId="{2436062E-04FB-47CC-B264-0C78E3F85F18}" type="presOf" srcId="{A8E27CF1-E25B-4F94-A764-5D3AF38CA133}" destId="{77F51032-B37B-4CCA-88AA-3DE0966786BA}" srcOrd="0" destOrd="0" presId="urn:microsoft.com/office/officeart/2016/7/layout/HorizontalActionList"/>
    <dgm:cxn modelId="{51438832-605C-466A-B129-B25412643EE6}" type="presOf" srcId="{6140560E-35E8-438E-8533-55BE4F3AAADA}" destId="{37DB1974-31E6-4108-9FC3-A046CF5033B6}" srcOrd="0" destOrd="2" presId="urn:microsoft.com/office/officeart/2016/7/layout/HorizontalActionList"/>
    <dgm:cxn modelId="{A979EA35-ABB6-471B-93D0-65BC0C7E4FD8}" type="presOf" srcId="{95BBD39D-D0BC-4D23-9823-5F989CDC45D9}" destId="{19FB26E4-AA57-474A-9ED4-828FE9315875}" srcOrd="0" destOrd="2" presId="urn:microsoft.com/office/officeart/2016/7/layout/HorizontalActionList"/>
    <dgm:cxn modelId="{94900C3F-4DBD-443B-9DB8-3970A02D0647}" type="presOf" srcId="{1AB23D41-0939-478C-A7BE-5452553AF6DF}" destId="{D270BA0F-28C3-4CE2-B36E-D453E230DCFA}" srcOrd="0" destOrd="0" presId="urn:microsoft.com/office/officeart/2016/7/layout/HorizontalActionList"/>
    <dgm:cxn modelId="{07D8495E-ABB3-4815-9452-66106CC50F6B}" srcId="{A8E27CF1-E25B-4F94-A764-5D3AF38CA133}" destId="{F32C2678-66CA-44C9-8652-448F2C948D5B}" srcOrd="0" destOrd="0" parTransId="{75FD1CB3-AEBF-4C99-ACA9-50465B6DCC36}" sibTransId="{6BC7B14D-9D87-40F0-9488-89F34E3A398A}"/>
    <dgm:cxn modelId="{9ED91267-D674-46E3-9A06-DDAED4650949}" srcId="{AFA3C2D4-3AA4-48A8-BC8D-A7634ECAF2F0}" destId="{A8E27CF1-E25B-4F94-A764-5D3AF38CA133}" srcOrd="0" destOrd="0" parTransId="{95AC52F3-F512-48AD-AB42-B5F20AB3579E}" sibTransId="{3E2E0195-60CA-4A5A-84F9-8908351E06FD}"/>
    <dgm:cxn modelId="{E69C5A55-D37F-419E-80F3-9EFC8D5325FA}" type="presOf" srcId="{AFA3C2D4-3AA4-48A8-BC8D-A7634ECAF2F0}" destId="{CCBB38DA-B602-4544-BFB7-9035C2898D9D}" srcOrd="0" destOrd="0" presId="urn:microsoft.com/office/officeart/2016/7/layout/HorizontalActionList"/>
    <dgm:cxn modelId="{BA68EF85-3753-4E80-AAAF-4CF1F4781A86}" type="presOf" srcId="{DEC41440-0A01-4427-99CD-65873B95207F}" destId="{AC8AF15D-72B4-4318-8E3F-CEC0B7BEBBBC}" srcOrd="0" destOrd="3" presId="urn:microsoft.com/office/officeart/2016/7/layout/HorizontalActionList"/>
    <dgm:cxn modelId="{4C96AE87-2C24-4AA9-BA1E-E5A173D76126}" srcId="{8DF9CF0C-8FE0-49B7-9BC3-8ACCDC96E422}" destId="{CC7E7AE5-2AE6-41A4-BB48-E7E55A5BECFE}" srcOrd="1" destOrd="0" parTransId="{141CD751-4CFE-4313-8110-5FB714074CA9}" sibTransId="{AED9A653-B2FF-474D-9FBB-5E3173911BF7}"/>
    <dgm:cxn modelId="{14CE3F90-52C0-4498-9653-BA5958C55F09}" srcId="{8DF9CF0C-8FE0-49B7-9BC3-8ACCDC96E422}" destId="{B7B0A84B-5949-4E0C-819E-D37901302714}" srcOrd="0" destOrd="0" parTransId="{325313CF-D32E-460C-9FD3-96FEECEC9173}" sibTransId="{CB0C5D69-B681-452B-BDD3-47676F0330BD}"/>
    <dgm:cxn modelId="{DB4A9A97-479C-49D9-9ADE-3A56EF056D29}" type="presOf" srcId="{FDC94903-18BD-48D6-BA4F-0285DB942EBA}" destId="{37DB1974-31E6-4108-9FC3-A046CF5033B6}" srcOrd="0" destOrd="0" presId="urn:microsoft.com/office/officeart/2016/7/layout/HorizontalActionList"/>
    <dgm:cxn modelId="{0CE75399-8B63-4AB8-93A9-912B075984DA}" type="presOf" srcId="{D108D685-2796-4F90-A828-18C4D4C885C2}" destId="{AC8AF15D-72B4-4318-8E3F-CEC0B7BEBBBC}" srcOrd="0" destOrd="2" presId="urn:microsoft.com/office/officeart/2016/7/layout/HorizontalActionList"/>
    <dgm:cxn modelId="{2E21E89F-D76B-40AE-8183-2FE96F09E983}" srcId="{1AB23D41-0939-478C-A7BE-5452553AF6DF}" destId="{6140560E-35E8-438E-8533-55BE4F3AAADA}" srcOrd="2" destOrd="0" parTransId="{08738B06-8A34-4445-AF87-82C2ED01521E}" sibTransId="{9DC070B6-200F-4D08-8A41-E7350E5B718E}"/>
    <dgm:cxn modelId="{CBE3EAAD-17E9-41E5-AA23-8F3AB69A3A04}" srcId="{1AB23D41-0939-478C-A7BE-5452553AF6DF}" destId="{1B3FFB45-5F22-43E1-BD19-36F224292456}" srcOrd="4" destOrd="0" parTransId="{BA5A92CD-A7B2-4795-BCDD-78C86B4FCA4C}" sibTransId="{3263CBF9-8D6A-4937-9B64-88B4F19DFCE5}"/>
    <dgm:cxn modelId="{ACBC1BB5-B064-49BD-8CF0-610F6BDEEC12}" srcId="{1AB23D41-0939-478C-A7BE-5452553AF6DF}" destId="{778558C2-1E6E-47FF-8A9E-451EAF9EBD3E}" srcOrd="1" destOrd="0" parTransId="{BE3E8544-77BC-4C43-BF45-8049E34C9616}" sibTransId="{BA9E2FA3-8683-4B9C-ACB4-F36BE62C8BC5}"/>
    <dgm:cxn modelId="{892932B5-6DBC-4B55-A108-66773B0B2DAF}" srcId="{1AB23D41-0939-478C-A7BE-5452553AF6DF}" destId="{FDC94903-18BD-48D6-BA4F-0285DB942EBA}" srcOrd="0" destOrd="0" parTransId="{5A4DFAE8-FADF-4A41-86EF-594383C8F672}" sibTransId="{2C5D021D-CC5E-4A61-88A2-0C4360A1D92E}"/>
    <dgm:cxn modelId="{BCD88EC2-0DBF-4056-B6F5-94E4F111C154}" type="presOf" srcId="{069F0DE5-BA2B-4115-8BC9-C8C18FE8D99E}" destId="{37DB1974-31E6-4108-9FC3-A046CF5033B6}" srcOrd="0" destOrd="3" presId="urn:microsoft.com/office/officeart/2016/7/layout/HorizontalActionList"/>
    <dgm:cxn modelId="{02901DD0-CC0C-4D08-82B0-E3B870DFABFD}" srcId="{1AB23D41-0939-478C-A7BE-5452553AF6DF}" destId="{069F0DE5-BA2B-4115-8BC9-C8C18FE8D99E}" srcOrd="3" destOrd="0" parTransId="{3FF5F4F1-62BD-4677-89D1-7EED66448A4D}" sibTransId="{011BB68C-F437-446A-98DC-7168571E7943}"/>
    <dgm:cxn modelId="{081A61D0-7A4C-4960-9319-27E574D1AEB0}" type="presOf" srcId="{CC7E7AE5-2AE6-41A4-BB48-E7E55A5BECFE}" destId="{AC8AF15D-72B4-4318-8E3F-CEC0B7BEBBBC}" srcOrd="0" destOrd="1" presId="urn:microsoft.com/office/officeart/2016/7/layout/HorizontalActionList"/>
    <dgm:cxn modelId="{27A820D3-842B-46AA-AD04-629FBAEBFE63}" type="presOf" srcId="{778558C2-1E6E-47FF-8A9E-451EAF9EBD3E}" destId="{37DB1974-31E6-4108-9FC3-A046CF5033B6}" srcOrd="0" destOrd="1" presId="urn:microsoft.com/office/officeart/2016/7/layout/HorizontalActionList"/>
    <dgm:cxn modelId="{7DBF40D5-2BCB-47CB-815A-3DBE62B9CCC8}" type="presOf" srcId="{8DF9CF0C-8FE0-49B7-9BC3-8ACCDC96E422}" destId="{827F0F6F-E76D-4E18-9E89-002BFDC165D2}" srcOrd="0" destOrd="0" presId="urn:microsoft.com/office/officeart/2016/7/layout/HorizontalActionList"/>
    <dgm:cxn modelId="{6CB682D6-C07C-4FEA-8CF7-288F46682563}" srcId="{AFA3C2D4-3AA4-48A8-BC8D-A7634ECAF2F0}" destId="{8DF9CF0C-8FE0-49B7-9BC3-8ACCDC96E422}" srcOrd="1" destOrd="0" parTransId="{D1B5ACD0-357A-4377-9457-6464E09A933A}" sibTransId="{66DE3EB3-831F-41DD-86D8-4242E7A243BF}"/>
    <dgm:cxn modelId="{EBB60FD8-6505-4C12-8634-2CB8D0C8565E}" srcId="{8DF9CF0C-8FE0-49B7-9BC3-8ACCDC96E422}" destId="{D108D685-2796-4F90-A828-18C4D4C885C2}" srcOrd="2" destOrd="0" parTransId="{C6F74B92-E46F-40BD-B958-2B5F890D4AB9}" sibTransId="{59D4B15F-8912-49F9-A5F3-3A39603BBEA3}"/>
    <dgm:cxn modelId="{8AE3A9DB-592C-435C-9106-1F2F66281428}" type="presOf" srcId="{F32C2678-66CA-44C9-8652-448F2C948D5B}" destId="{19FB26E4-AA57-474A-9ED4-828FE9315875}" srcOrd="0" destOrd="0" presId="urn:microsoft.com/office/officeart/2016/7/layout/HorizontalActionList"/>
    <dgm:cxn modelId="{8E337BF0-B5FE-43B4-BE2D-77452CD93858}" type="presOf" srcId="{B7B0A84B-5949-4E0C-819E-D37901302714}" destId="{AC8AF15D-72B4-4318-8E3F-CEC0B7BEBBBC}" srcOrd="0" destOrd="0" presId="urn:microsoft.com/office/officeart/2016/7/layout/HorizontalActionList"/>
    <dgm:cxn modelId="{BA8B1CFC-FD5C-4E58-8202-4AAAF23C7E76}" type="presOf" srcId="{D38CD5A8-A30B-44BB-BC45-D61A2F02B4C7}" destId="{19FB26E4-AA57-474A-9ED4-828FE9315875}" srcOrd="0" destOrd="1" presId="urn:microsoft.com/office/officeart/2016/7/layout/HorizontalActionList"/>
    <dgm:cxn modelId="{008F9748-36A5-4A5F-B2C1-D666D8BD1218}" type="presParOf" srcId="{CCBB38DA-B602-4544-BFB7-9035C2898D9D}" destId="{97A2206E-36B9-493E-A0B8-1AEBC6A29575}" srcOrd="0" destOrd="0" presId="urn:microsoft.com/office/officeart/2016/7/layout/HorizontalActionList"/>
    <dgm:cxn modelId="{FED38B8B-A86E-4B9E-931E-58C73098E797}" type="presParOf" srcId="{97A2206E-36B9-493E-A0B8-1AEBC6A29575}" destId="{77F51032-B37B-4CCA-88AA-3DE0966786BA}" srcOrd="0" destOrd="0" presId="urn:microsoft.com/office/officeart/2016/7/layout/HorizontalActionList"/>
    <dgm:cxn modelId="{D5B85160-FDBA-4A13-92FA-B03F9BAFDF01}" type="presParOf" srcId="{97A2206E-36B9-493E-A0B8-1AEBC6A29575}" destId="{19FB26E4-AA57-474A-9ED4-828FE9315875}" srcOrd="1" destOrd="0" presId="urn:microsoft.com/office/officeart/2016/7/layout/HorizontalActionList"/>
    <dgm:cxn modelId="{CEC5C29A-2D95-4E24-99F2-6126157BE0FE}" type="presParOf" srcId="{CCBB38DA-B602-4544-BFB7-9035C2898D9D}" destId="{E37E8AC1-5F64-4C96-A9D8-EF21263A03AF}" srcOrd="1" destOrd="0" presId="urn:microsoft.com/office/officeart/2016/7/layout/HorizontalActionList"/>
    <dgm:cxn modelId="{32193DA6-5380-470B-919E-56E096A9ED8C}" type="presParOf" srcId="{CCBB38DA-B602-4544-BFB7-9035C2898D9D}" destId="{B3F5556F-F74C-4398-BACD-D3045A9F53D2}" srcOrd="2" destOrd="0" presId="urn:microsoft.com/office/officeart/2016/7/layout/HorizontalActionList"/>
    <dgm:cxn modelId="{157C32EC-9AAF-48F8-9D0D-1A8E541F25F5}" type="presParOf" srcId="{B3F5556F-F74C-4398-BACD-D3045A9F53D2}" destId="{827F0F6F-E76D-4E18-9E89-002BFDC165D2}" srcOrd="0" destOrd="0" presId="urn:microsoft.com/office/officeart/2016/7/layout/HorizontalActionList"/>
    <dgm:cxn modelId="{527FAF83-B803-4B8C-9CA5-16F9EC494921}" type="presParOf" srcId="{B3F5556F-F74C-4398-BACD-D3045A9F53D2}" destId="{AC8AF15D-72B4-4318-8E3F-CEC0B7BEBBBC}" srcOrd="1" destOrd="0" presId="urn:microsoft.com/office/officeart/2016/7/layout/HorizontalActionList"/>
    <dgm:cxn modelId="{43E01D93-1D65-4726-89C2-BB43BA4F1FE9}" type="presParOf" srcId="{CCBB38DA-B602-4544-BFB7-9035C2898D9D}" destId="{79A288B6-FD9B-4607-BB72-8A375B48AE77}" srcOrd="3" destOrd="0" presId="urn:microsoft.com/office/officeart/2016/7/layout/HorizontalActionList"/>
    <dgm:cxn modelId="{5818DDE7-7DE8-4665-88CD-6B54CE513F31}" type="presParOf" srcId="{CCBB38DA-B602-4544-BFB7-9035C2898D9D}" destId="{DD231165-9CC8-4FB7-B842-E1EA6B093BEB}" srcOrd="4" destOrd="0" presId="urn:microsoft.com/office/officeart/2016/7/layout/HorizontalActionList"/>
    <dgm:cxn modelId="{A68B2CBE-9A44-4AE8-81A2-AD24E9CE14A7}" type="presParOf" srcId="{DD231165-9CC8-4FB7-B842-E1EA6B093BEB}" destId="{D270BA0F-28C3-4CE2-B36E-D453E230DCFA}" srcOrd="0" destOrd="0" presId="urn:microsoft.com/office/officeart/2016/7/layout/HorizontalActionList"/>
    <dgm:cxn modelId="{F0D9340D-5845-43F6-A82C-5CAE9D58522F}" type="presParOf" srcId="{DD231165-9CC8-4FB7-B842-E1EA6B093BEB}" destId="{37DB1974-31E6-4108-9FC3-A046CF5033B6}"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E4F8F8-0FF7-47C8-966F-239C62E20736}" type="doc">
      <dgm:prSet loTypeId="urn:microsoft.com/office/officeart/2008/layout/LinedList" loCatId="list" qsTypeId="urn:microsoft.com/office/officeart/2005/8/quickstyle/simple5" qsCatId="simple" csTypeId="urn:microsoft.com/office/officeart/2005/8/colors/colorful2" csCatId="colorful"/>
      <dgm:spPr/>
      <dgm:t>
        <a:bodyPr/>
        <a:lstStyle/>
        <a:p>
          <a:endParaRPr lang="en-US"/>
        </a:p>
      </dgm:t>
    </dgm:pt>
    <dgm:pt modelId="{23F2030C-EDC1-4A8D-951B-8EEFCA70C01A}">
      <dgm:prSet/>
      <dgm:spPr/>
      <dgm:t>
        <a:bodyPr/>
        <a:lstStyle/>
        <a:p>
          <a:r>
            <a:rPr lang="en-US"/>
            <a:t>Escorts 24 hours a day 365 days a year.</a:t>
          </a:r>
        </a:p>
      </dgm:t>
    </dgm:pt>
    <dgm:pt modelId="{DDE017D1-9D12-4A14-97D9-71C125BCC82E}" type="parTrans" cxnId="{51A5721B-5421-4541-A2A8-8AFFFDC037F1}">
      <dgm:prSet/>
      <dgm:spPr/>
      <dgm:t>
        <a:bodyPr/>
        <a:lstStyle/>
        <a:p>
          <a:endParaRPr lang="en-US"/>
        </a:p>
      </dgm:t>
    </dgm:pt>
    <dgm:pt modelId="{315DEB0F-8A80-4BCE-914E-982EA5F46E4C}" type="sibTrans" cxnId="{51A5721B-5421-4541-A2A8-8AFFFDC037F1}">
      <dgm:prSet/>
      <dgm:spPr/>
      <dgm:t>
        <a:bodyPr/>
        <a:lstStyle/>
        <a:p>
          <a:endParaRPr lang="en-US"/>
        </a:p>
      </dgm:t>
    </dgm:pt>
    <dgm:pt modelId="{C25B210F-A85B-4FD7-9221-F46337C57B44}">
      <dgm:prSet/>
      <dgm:spPr/>
      <dgm:t>
        <a:bodyPr/>
        <a:lstStyle/>
        <a:p>
          <a:r>
            <a:rPr lang="en-US"/>
            <a:t>R.A.D. monthly classes (Schedule available online)</a:t>
          </a:r>
        </a:p>
      </dgm:t>
    </dgm:pt>
    <dgm:pt modelId="{FAFC8944-F856-4810-82B3-74C5D8D1DF8E}" type="parTrans" cxnId="{EEA9A1D0-6CD6-4DE3-B906-726251FC9B83}">
      <dgm:prSet/>
      <dgm:spPr/>
      <dgm:t>
        <a:bodyPr/>
        <a:lstStyle/>
        <a:p>
          <a:endParaRPr lang="en-US"/>
        </a:p>
      </dgm:t>
    </dgm:pt>
    <dgm:pt modelId="{1049AEAB-B83A-495C-9E2D-38185E3D9A0A}" type="sibTrans" cxnId="{EEA9A1D0-6CD6-4DE3-B906-726251FC9B83}">
      <dgm:prSet/>
      <dgm:spPr/>
      <dgm:t>
        <a:bodyPr/>
        <a:lstStyle/>
        <a:p>
          <a:endParaRPr lang="en-US"/>
        </a:p>
      </dgm:t>
    </dgm:pt>
    <dgm:pt modelId="{75AAD83B-6A65-4C25-BC27-7422C1734189}">
      <dgm:prSet/>
      <dgm:spPr/>
      <dgm:t>
        <a:bodyPr/>
        <a:lstStyle/>
        <a:p>
          <a:r>
            <a:rPr lang="en-US"/>
            <a:t>Crime Alerts </a:t>
          </a:r>
        </a:p>
      </dgm:t>
    </dgm:pt>
    <dgm:pt modelId="{4FB189EB-F560-4A9C-8CCD-2C98BC3726B2}" type="parTrans" cxnId="{1C41592A-260B-4B46-B053-6131743F7C29}">
      <dgm:prSet/>
      <dgm:spPr/>
      <dgm:t>
        <a:bodyPr/>
        <a:lstStyle/>
        <a:p>
          <a:endParaRPr lang="en-US"/>
        </a:p>
      </dgm:t>
    </dgm:pt>
    <dgm:pt modelId="{2A278A27-821C-4648-A307-4DF338EEDAA6}" type="sibTrans" cxnId="{1C41592A-260B-4B46-B053-6131743F7C29}">
      <dgm:prSet/>
      <dgm:spPr/>
      <dgm:t>
        <a:bodyPr/>
        <a:lstStyle/>
        <a:p>
          <a:endParaRPr lang="en-US"/>
        </a:p>
      </dgm:t>
    </dgm:pt>
    <dgm:pt modelId="{D5510B8E-F704-41FF-9567-6AFF94E77DBF}">
      <dgm:prSet/>
      <dgm:spPr/>
      <dgm:t>
        <a:bodyPr/>
        <a:lstStyle/>
        <a:p>
          <a:r>
            <a:rPr lang="en-US"/>
            <a:t>Vehicle Assists (Jump Starts &amp; Unlocks)</a:t>
          </a:r>
        </a:p>
      </dgm:t>
    </dgm:pt>
    <dgm:pt modelId="{12D38327-C36D-435C-BC8D-2AE7925369D5}" type="parTrans" cxnId="{C5B1C508-F534-4CBC-94A8-C0B6F39832FE}">
      <dgm:prSet/>
      <dgm:spPr/>
      <dgm:t>
        <a:bodyPr/>
        <a:lstStyle/>
        <a:p>
          <a:endParaRPr lang="en-US"/>
        </a:p>
      </dgm:t>
    </dgm:pt>
    <dgm:pt modelId="{A8B21FC8-573C-41F8-B457-3A22A4FAFCF7}" type="sibTrans" cxnId="{C5B1C508-F534-4CBC-94A8-C0B6F39832FE}">
      <dgm:prSet/>
      <dgm:spPr/>
      <dgm:t>
        <a:bodyPr/>
        <a:lstStyle/>
        <a:p>
          <a:endParaRPr lang="en-US"/>
        </a:p>
      </dgm:t>
    </dgm:pt>
    <dgm:pt modelId="{CA3E507C-8EE2-4E2B-916C-720529067997}">
      <dgm:prSet/>
      <dgm:spPr/>
      <dgm:t>
        <a:bodyPr/>
        <a:lstStyle/>
        <a:p>
          <a:r>
            <a:rPr lang="en-US"/>
            <a:t>Security Assessments</a:t>
          </a:r>
        </a:p>
      </dgm:t>
    </dgm:pt>
    <dgm:pt modelId="{AA20B607-CD39-4BC9-9064-7684CFC659C8}" type="parTrans" cxnId="{CC0C747E-4C77-44A5-9D1A-DCB6F93C4D11}">
      <dgm:prSet/>
      <dgm:spPr/>
      <dgm:t>
        <a:bodyPr/>
        <a:lstStyle/>
        <a:p>
          <a:endParaRPr lang="en-US"/>
        </a:p>
      </dgm:t>
    </dgm:pt>
    <dgm:pt modelId="{1A9DBC7B-7F7B-474A-AF4B-0D408C026652}" type="sibTrans" cxnId="{CC0C747E-4C77-44A5-9D1A-DCB6F93C4D11}">
      <dgm:prSet/>
      <dgm:spPr/>
      <dgm:t>
        <a:bodyPr/>
        <a:lstStyle/>
        <a:p>
          <a:endParaRPr lang="en-US"/>
        </a:p>
      </dgm:t>
    </dgm:pt>
    <dgm:pt modelId="{F1DC21A2-11F2-48D7-A29F-3171CA2D3628}" type="pres">
      <dgm:prSet presAssocID="{B0E4F8F8-0FF7-47C8-966F-239C62E20736}" presName="vert0" presStyleCnt="0">
        <dgm:presLayoutVars>
          <dgm:dir/>
          <dgm:animOne val="branch"/>
          <dgm:animLvl val="lvl"/>
        </dgm:presLayoutVars>
      </dgm:prSet>
      <dgm:spPr/>
    </dgm:pt>
    <dgm:pt modelId="{DDB9BE82-81FF-48B4-8F5B-7036916AF4C9}" type="pres">
      <dgm:prSet presAssocID="{23F2030C-EDC1-4A8D-951B-8EEFCA70C01A}" presName="thickLine" presStyleLbl="alignNode1" presStyleIdx="0" presStyleCnt="5"/>
      <dgm:spPr/>
    </dgm:pt>
    <dgm:pt modelId="{978E0D52-AB23-46E3-87C6-1F2BEB370ECC}" type="pres">
      <dgm:prSet presAssocID="{23F2030C-EDC1-4A8D-951B-8EEFCA70C01A}" presName="horz1" presStyleCnt="0"/>
      <dgm:spPr/>
    </dgm:pt>
    <dgm:pt modelId="{44023230-7264-454F-88F7-4C54F0C99E22}" type="pres">
      <dgm:prSet presAssocID="{23F2030C-EDC1-4A8D-951B-8EEFCA70C01A}" presName="tx1" presStyleLbl="revTx" presStyleIdx="0" presStyleCnt="5"/>
      <dgm:spPr/>
    </dgm:pt>
    <dgm:pt modelId="{1E9187E8-8759-40D8-889B-CC46675FBD9F}" type="pres">
      <dgm:prSet presAssocID="{23F2030C-EDC1-4A8D-951B-8EEFCA70C01A}" presName="vert1" presStyleCnt="0"/>
      <dgm:spPr/>
    </dgm:pt>
    <dgm:pt modelId="{A113320E-1114-4D0E-9FA2-E2E9D3FC46B7}" type="pres">
      <dgm:prSet presAssocID="{C25B210F-A85B-4FD7-9221-F46337C57B44}" presName="thickLine" presStyleLbl="alignNode1" presStyleIdx="1" presStyleCnt="5"/>
      <dgm:spPr/>
    </dgm:pt>
    <dgm:pt modelId="{E9FA31CE-0B53-4B4C-9EDC-E607C76A47F5}" type="pres">
      <dgm:prSet presAssocID="{C25B210F-A85B-4FD7-9221-F46337C57B44}" presName="horz1" presStyleCnt="0"/>
      <dgm:spPr/>
    </dgm:pt>
    <dgm:pt modelId="{4B11E8DE-52F8-4AA4-8EC4-A11A6751D38C}" type="pres">
      <dgm:prSet presAssocID="{C25B210F-A85B-4FD7-9221-F46337C57B44}" presName="tx1" presStyleLbl="revTx" presStyleIdx="1" presStyleCnt="5"/>
      <dgm:spPr/>
    </dgm:pt>
    <dgm:pt modelId="{65D6B656-764B-4322-A71C-004E8F7FA2C6}" type="pres">
      <dgm:prSet presAssocID="{C25B210F-A85B-4FD7-9221-F46337C57B44}" presName="vert1" presStyleCnt="0"/>
      <dgm:spPr/>
    </dgm:pt>
    <dgm:pt modelId="{C65DC10D-68F2-4FBA-8DD3-201CCCE4611C}" type="pres">
      <dgm:prSet presAssocID="{75AAD83B-6A65-4C25-BC27-7422C1734189}" presName="thickLine" presStyleLbl="alignNode1" presStyleIdx="2" presStyleCnt="5"/>
      <dgm:spPr/>
    </dgm:pt>
    <dgm:pt modelId="{32975F0C-389E-4AA7-8D28-241BEB23C1FC}" type="pres">
      <dgm:prSet presAssocID="{75AAD83B-6A65-4C25-BC27-7422C1734189}" presName="horz1" presStyleCnt="0"/>
      <dgm:spPr/>
    </dgm:pt>
    <dgm:pt modelId="{1FFC33DE-260C-4E3F-AF33-CFD59DB8DD99}" type="pres">
      <dgm:prSet presAssocID="{75AAD83B-6A65-4C25-BC27-7422C1734189}" presName="tx1" presStyleLbl="revTx" presStyleIdx="2" presStyleCnt="5"/>
      <dgm:spPr/>
    </dgm:pt>
    <dgm:pt modelId="{D45767D1-24F0-41B5-A1B5-3AC2B7A209B2}" type="pres">
      <dgm:prSet presAssocID="{75AAD83B-6A65-4C25-BC27-7422C1734189}" presName="vert1" presStyleCnt="0"/>
      <dgm:spPr/>
    </dgm:pt>
    <dgm:pt modelId="{F7AB2800-320A-40E9-81D8-F4CF4018AE26}" type="pres">
      <dgm:prSet presAssocID="{D5510B8E-F704-41FF-9567-6AFF94E77DBF}" presName="thickLine" presStyleLbl="alignNode1" presStyleIdx="3" presStyleCnt="5"/>
      <dgm:spPr/>
    </dgm:pt>
    <dgm:pt modelId="{4745964B-938C-4D71-881C-53A7B4B3F742}" type="pres">
      <dgm:prSet presAssocID="{D5510B8E-F704-41FF-9567-6AFF94E77DBF}" presName="horz1" presStyleCnt="0"/>
      <dgm:spPr/>
    </dgm:pt>
    <dgm:pt modelId="{D00057FE-9275-4DCB-AAAB-B13176F9676B}" type="pres">
      <dgm:prSet presAssocID="{D5510B8E-F704-41FF-9567-6AFF94E77DBF}" presName="tx1" presStyleLbl="revTx" presStyleIdx="3" presStyleCnt="5"/>
      <dgm:spPr/>
    </dgm:pt>
    <dgm:pt modelId="{8A19768A-8564-4E24-B198-B071620A1D4A}" type="pres">
      <dgm:prSet presAssocID="{D5510B8E-F704-41FF-9567-6AFF94E77DBF}" presName="vert1" presStyleCnt="0"/>
      <dgm:spPr/>
    </dgm:pt>
    <dgm:pt modelId="{55F90AA9-D8BD-4F27-9BF7-D4714498F5CA}" type="pres">
      <dgm:prSet presAssocID="{CA3E507C-8EE2-4E2B-916C-720529067997}" presName="thickLine" presStyleLbl="alignNode1" presStyleIdx="4" presStyleCnt="5"/>
      <dgm:spPr/>
    </dgm:pt>
    <dgm:pt modelId="{B4A1AE18-B97A-4060-A1F7-C1B91818F84F}" type="pres">
      <dgm:prSet presAssocID="{CA3E507C-8EE2-4E2B-916C-720529067997}" presName="horz1" presStyleCnt="0"/>
      <dgm:spPr/>
    </dgm:pt>
    <dgm:pt modelId="{0991BF0D-A0EA-4C29-B9FF-F8E218FD2881}" type="pres">
      <dgm:prSet presAssocID="{CA3E507C-8EE2-4E2B-916C-720529067997}" presName="tx1" presStyleLbl="revTx" presStyleIdx="4" presStyleCnt="5"/>
      <dgm:spPr/>
    </dgm:pt>
    <dgm:pt modelId="{506F7610-F564-42D5-AE6F-12C487093E67}" type="pres">
      <dgm:prSet presAssocID="{CA3E507C-8EE2-4E2B-916C-720529067997}" presName="vert1" presStyleCnt="0"/>
      <dgm:spPr/>
    </dgm:pt>
  </dgm:ptLst>
  <dgm:cxnLst>
    <dgm:cxn modelId="{FFF01E07-9408-454B-BB81-4995A7F05F11}" type="presOf" srcId="{75AAD83B-6A65-4C25-BC27-7422C1734189}" destId="{1FFC33DE-260C-4E3F-AF33-CFD59DB8DD99}" srcOrd="0" destOrd="0" presId="urn:microsoft.com/office/officeart/2008/layout/LinedList"/>
    <dgm:cxn modelId="{C5B1C508-F534-4CBC-94A8-C0B6F39832FE}" srcId="{B0E4F8F8-0FF7-47C8-966F-239C62E20736}" destId="{D5510B8E-F704-41FF-9567-6AFF94E77DBF}" srcOrd="3" destOrd="0" parTransId="{12D38327-C36D-435C-BC8D-2AE7925369D5}" sibTransId="{A8B21FC8-573C-41F8-B457-3A22A4FAFCF7}"/>
    <dgm:cxn modelId="{51A5721B-5421-4541-A2A8-8AFFFDC037F1}" srcId="{B0E4F8F8-0FF7-47C8-966F-239C62E20736}" destId="{23F2030C-EDC1-4A8D-951B-8EEFCA70C01A}" srcOrd="0" destOrd="0" parTransId="{DDE017D1-9D12-4A14-97D9-71C125BCC82E}" sibTransId="{315DEB0F-8A80-4BCE-914E-982EA5F46E4C}"/>
    <dgm:cxn modelId="{1C41592A-260B-4B46-B053-6131743F7C29}" srcId="{B0E4F8F8-0FF7-47C8-966F-239C62E20736}" destId="{75AAD83B-6A65-4C25-BC27-7422C1734189}" srcOrd="2" destOrd="0" parTransId="{4FB189EB-F560-4A9C-8CCD-2C98BC3726B2}" sibTransId="{2A278A27-821C-4648-A307-4DF338EEDAA6}"/>
    <dgm:cxn modelId="{97543334-39D2-4A66-A330-42232EBB1205}" type="presOf" srcId="{23F2030C-EDC1-4A8D-951B-8EEFCA70C01A}" destId="{44023230-7264-454F-88F7-4C54F0C99E22}" srcOrd="0" destOrd="0" presId="urn:microsoft.com/office/officeart/2008/layout/LinedList"/>
    <dgm:cxn modelId="{0837A237-132A-413A-A3E2-BCC5E83267DD}" type="presOf" srcId="{B0E4F8F8-0FF7-47C8-966F-239C62E20736}" destId="{F1DC21A2-11F2-48D7-A29F-3171CA2D3628}" srcOrd="0" destOrd="0" presId="urn:microsoft.com/office/officeart/2008/layout/LinedList"/>
    <dgm:cxn modelId="{FA10857C-115E-4BE6-AB8F-947C56C509E5}" type="presOf" srcId="{C25B210F-A85B-4FD7-9221-F46337C57B44}" destId="{4B11E8DE-52F8-4AA4-8EC4-A11A6751D38C}" srcOrd="0" destOrd="0" presId="urn:microsoft.com/office/officeart/2008/layout/LinedList"/>
    <dgm:cxn modelId="{CC0C747E-4C77-44A5-9D1A-DCB6F93C4D11}" srcId="{B0E4F8F8-0FF7-47C8-966F-239C62E20736}" destId="{CA3E507C-8EE2-4E2B-916C-720529067997}" srcOrd="4" destOrd="0" parTransId="{AA20B607-CD39-4BC9-9064-7684CFC659C8}" sibTransId="{1A9DBC7B-7F7B-474A-AF4B-0D408C026652}"/>
    <dgm:cxn modelId="{582585AC-BEEF-40B3-819E-513BDA9293CD}" type="presOf" srcId="{D5510B8E-F704-41FF-9567-6AFF94E77DBF}" destId="{D00057FE-9275-4DCB-AAAB-B13176F9676B}" srcOrd="0" destOrd="0" presId="urn:microsoft.com/office/officeart/2008/layout/LinedList"/>
    <dgm:cxn modelId="{EEA9A1D0-6CD6-4DE3-B906-726251FC9B83}" srcId="{B0E4F8F8-0FF7-47C8-966F-239C62E20736}" destId="{C25B210F-A85B-4FD7-9221-F46337C57B44}" srcOrd="1" destOrd="0" parTransId="{FAFC8944-F856-4810-82B3-74C5D8D1DF8E}" sibTransId="{1049AEAB-B83A-495C-9E2D-38185E3D9A0A}"/>
    <dgm:cxn modelId="{B00A2EF8-5902-47C2-AD10-7EAB82B3A949}" type="presOf" srcId="{CA3E507C-8EE2-4E2B-916C-720529067997}" destId="{0991BF0D-A0EA-4C29-B9FF-F8E218FD2881}" srcOrd="0" destOrd="0" presId="urn:microsoft.com/office/officeart/2008/layout/LinedList"/>
    <dgm:cxn modelId="{B2DE8226-DD13-49DE-BC4A-BD6F59B9A301}" type="presParOf" srcId="{F1DC21A2-11F2-48D7-A29F-3171CA2D3628}" destId="{DDB9BE82-81FF-48B4-8F5B-7036916AF4C9}" srcOrd="0" destOrd="0" presId="urn:microsoft.com/office/officeart/2008/layout/LinedList"/>
    <dgm:cxn modelId="{D61CF182-7E91-4FB3-8546-0D5FC576D60C}" type="presParOf" srcId="{F1DC21A2-11F2-48D7-A29F-3171CA2D3628}" destId="{978E0D52-AB23-46E3-87C6-1F2BEB370ECC}" srcOrd="1" destOrd="0" presId="urn:microsoft.com/office/officeart/2008/layout/LinedList"/>
    <dgm:cxn modelId="{5221F971-C9CC-492E-AF42-FCB5E02B20A6}" type="presParOf" srcId="{978E0D52-AB23-46E3-87C6-1F2BEB370ECC}" destId="{44023230-7264-454F-88F7-4C54F0C99E22}" srcOrd="0" destOrd="0" presId="urn:microsoft.com/office/officeart/2008/layout/LinedList"/>
    <dgm:cxn modelId="{ACA44602-39C2-4495-9BA7-C80557ED395F}" type="presParOf" srcId="{978E0D52-AB23-46E3-87C6-1F2BEB370ECC}" destId="{1E9187E8-8759-40D8-889B-CC46675FBD9F}" srcOrd="1" destOrd="0" presId="urn:microsoft.com/office/officeart/2008/layout/LinedList"/>
    <dgm:cxn modelId="{F995C7AF-C6CC-48AF-A1D4-3FD5EE11D23E}" type="presParOf" srcId="{F1DC21A2-11F2-48D7-A29F-3171CA2D3628}" destId="{A113320E-1114-4D0E-9FA2-E2E9D3FC46B7}" srcOrd="2" destOrd="0" presId="urn:microsoft.com/office/officeart/2008/layout/LinedList"/>
    <dgm:cxn modelId="{80859294-0F99-4839-A8EF-97C9D1713BE2}" type="presParOf" srcId="{F1DC21A2-11F2-48D7-A29F-3171CA2D3628}" destId="{E9FA31CE-0B53-4B4C-9EDC-E607C76A47F5}" srcOrd="3" destOrd="0" presId="urn:microsoft.com/office/officeart/2008/layout/LinedList"/>
    <dgm:cxn modelId="{2B08E2F7-16C6-4411-A5B5-5A93C8EF3EA6}" type="presParOf" srcId="{E9FA31CE-0B53-4B4C-9EDC-E607C76A47F5}" destId="{4B11E8DE-52F8-4AA4-8EC4-A11A6751D38C}" srcOrd="0" destOrd="0" presId="urn:microsoft.com/office/officeart/2008/layout/LinedList"/>
    <dgm:cxn modelId="{105512A8-BE9C-4EAD-99BE-04E06CEAEED8}" type="presParOf" srcId="{E9FA31CE-0B53-4B4C-9EDC-E607C76A47F5}" destId="{65D6B656-764B-4322-A71C-004E8F7FA2C6}" srcOrd="1" destOrd="0" presId="urn:microsoft.com/office/officeart/2008/layout/LinedList"/>
    <dgm:cxn modelId="{307B31DF-DB29-46B9-990A-1EEE38C80213}" type="presParOf" srcId="{F1DC21A2-11F2-48D7-A29F-3171CA2D3628}" destId="{C65DC10D-68F2-4FBA-8DD3-201CCCE4611C}" srcOrd="4" destOrd="0" presId="urn:microsoft.com/office/officeart/2008/layout/LinedList"/>
    <dgm:cxn modelId="{DB5D91CA-38F8-4138-8534-3B42BB126310}" type="presParOf" srcId="{F1DC21A2-11F2-48D7-A29F-3171CA2D3628}" destId="{32975F0C-389E-4AA7-8D28-241BEB23C1FC}" srcOrd="5" destOrd="0" presId="urn:microsoft.com/office/officeart/2008/layout/LinedList"/>
    <dgm:cxn modelId="{09D3FD04-B2F9-4823-8DCF-415619404F87}" type="presParOf" srcId="{32975F0C-389E-4AA7-8D28-241BEB23C1FC}" destId="{1FFC33DE-260C-4E3F-AF33-CFD59DB8DD99}" srcOrd="0" destOrd="0" presId="urn:microsoft.com/office/officeart/2008/layout/LinedList"/>
    <dgm:cxn modelId="{AD1AE58F-D8CF-43A2-AD5A-4D02AC88FC68}" type="presParOf" srcId="{32975F0C-389E-4AA7-8D28-241BEB23C1FC}" destId="{D45767D1-24F0-41B5-A1B5-3AC2B7A209B2}" srcOrd="1" destOrd="0" presId="urn:microsoft.com/office/officeart/2008/layout/LinedList"/>
    <dgm:cxn modelId="{9BAC3400-5C91-4335-ACF5-1512A2157101}" type="presParOf" srcId="{F1DC21A2-11F2-48D7-A29F-3171CA2D3628}" destId="{F7AB2800-320A-40E9-81D8-F4CF4018AE26}" srcOrd="6" destOrd="0" presId="urn:microsoft.com/office/officeart/2008/layout/LinedList"/>
    <dgm:cxn modelId="{44529BCD-A11A-441E-9AF7-7410D92C6DCA}" type="presParOf" srcId="{F1DC21A2-11F2-48D7-A29F-3171CA2D3628}" destId="{4745964B-938C-4D71-881C-53A7B4B3F742}" srcOrd="7" destOrd="0" presId="urn:microsoft.com/office/officeart/2008/layout/LinedList"/>
    <dgm:cxn modelId="{B3CDA804-EAD6-4F32-A1C9-9325BF5B3330}" type="presParOf" srcId="{4745964B-938C-4D71-881C-53A7B4B3F742}" destId="{D00057FE-9275-4DCB-AAAB-B13176F9676B}" srcOrd="0" destOrd="0" presId="urn:microsoft.com/office/officeart/2008/layout/LinedList"/>
    <dgm:cxn modelId="{A040AC9F-BD9A-48DF-958E-E4C26186519C}" type="presParOf" srcId="{4745964B-938C-4D71-881C-53A7B4B3F742}" destId="{8A19768A-8564-4E24-B198-B071620A1D4A}" srcOrd="1" destOrd="0" presId="urn:microsoft.com/office/officeart/2008/layout/LinedList"/>
    <dgm:cxn modelId="{335C07B0-1FE4-443E-B22C-927828751B57}" type="presParOf" srcId="{F1DC21A2-11F2-48D7-A29F-3171CA2D3628}" destId="{55F90AA9-D8BD-4F27-9BF7-D4714498F5CA}" srcOrd="8" destOrd="0" presId="urn:microsoft.com/office/officeart/2008/layout/LinedList"/>
    <dgm:cxn modelId="{C83AB5D2-3F47-419E-8AA7-19A28B42DD8B}" type="presParOf" srcId="{F1DC21A2-11F2-48D7-A29F-3171CA2D3628}" destId="{B4A1AE18-B97A-4060-A1F7-C1B91818F84F}" srcOrd="9" destOrd="0" presId="urn:microsoft.com/office/officeart/2008/layout/LinedList"/>
    <dgm:cxn modelId="{B56311FB-CC3C-481C-9D05-35AD646CA0A1}" type="presParOf" srcId="{B4A1AE18-B97A-4060-A1F7-C1B91818F84F}" destId="{0991BF0D-A0EA-4C29-B9FF-F8E218FD2881}" srcOrd="0" destOrd="0" presId="urn:microsoft.com/office/officeart/2008/layout/LinedList"/>
    <dgm:cxn modelId="{9EAB8791-FEA2-4CC6-A0D8-91EA4C49BB7C}" type="presParOf" srcId="{B4A1AE18-B97A-4060-A1F7-C1B91818F84F}" destId="{506F7610-F564-42D5-AE6F-12C487093E6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E4BF92-343D-447B-AA62-C64D1EFAE4E0}"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US"/>
        </a:p>
      </dgm:t>
    </dgm:pt>
    <dgm:pt modelId="{5D42672A-24F4-4958-B760-5FAD51EDCBBA}">
      <dgm:prSet/>
      <dgm:spPr/>
      <dgm:t>
        <a:bodyPr/>
        <a:lstStyle/>
        <a:p>
          <a:r>
            <a:rPr lang="en-US" dirty="0"/>
            <a:t>Theft is the most predominate crime on Tulane’s campus</a:t>
          </a:r>
        </a:p>
      </dgm:t>
    </dgm:pt>
    <dgm:pt modelId="{E9448B78-221C-45D5-B395-2201E36DC877}" type="parTrans" cxnId="{8DD9A41D-0C8B-4A9B-840F-F8442D39EE25}">
      <dgm:prSet/>
      <dgm:spPr/>
      <dgm:t>
        <a:bodyPr/>
        <a:lstStyle/>
        <a:p>
          <a:endParaRPr lang="en-US"/>
        </a:p>
      </dgm:t>
    </dgm:pt>
    <dgm:pt modelId="{F52332BD-674C-4709-B222-7A90911684DB}" type="sibTrans" cxnId="{8DD9A41D-0C8B-4A9B-840F-F8442D39EE25}">
      <dgm:prSet/>
      <dgm:spPr/>
      <dgm:t>
        <a:bodyPr/>
        <a:lstStyle/>
        <a:p>
          <a:endParaRPr lang="en-US"/>
        </a:p>
      </dgm:t>
    </dgm:pt>
    <dgm:pt modelId="{C9598875-3BB3-46A1-A876-2EE1BCB07B83}">
      <dgm:prSet/>
      <dgm:spPr/>
      <dgm:t>
        <a:bodyPr/>
        <a:lstStyle/>
        <a:p>
          <a:r>
            <a:rPr lang="en-US" dirty="0"/>
            <a:t>Majority of thefts are preventable!</a:t>
          </a:r>
        </a:p>
      </dgm:t>
    </dgm:pt>
    <dgm:pt modelId="{AB0CDB71-9B2A-42EA-B84D-E659E83AA7C8}" type="parTrans" cxnId="{09AA2332-71B3-4AB0-81DE-F20DB67478E0}">
      <dgm:prSet/>
      <dgm:spPr/>
      <dgm:t>
        <a:bodyPr/>
        <a:lstStyle/>
        <a:p>
          <a:endParaRPr lang="en-US"/>
        </a:p>
      </dgm:t>
    </dgm:pt>
    <dgm:pt modelId="{A5B69A1C-7C65-43C8-ADC4-76DDD2FEE8A6}" type="sibTrans" cxnId="{09AA2332-71B3-4AB0-81DE-F20DB67478E0}">
      <dgm:prSet/>
      <dgm:spPr/>
      <dgm:t>
        <a:bodyPr/>
        <a:lstStyle/>
        <a:p>
          <a:endParaRPr lang="en-US"/>
        </a:p>
      </dgm:t>
    </dgm:pt>
    <dgm:pt modelId="{3F6DC589-E6D1-4F51-9EFA-79FF2826F767}">
      <dgm:prSet/>
      <dgm:spPr/>
      <dgm:t>
        <a:bodyPr/>
        <a:lstStyle/>
        <a:p>
          <a:r>
            <a:rPr lang="en-US" dirty="0"/>
            <a:t>Unattended property</a:t>
          </a:r>
          <a:br>
            <a:rPr lang="en-US" dirty="0"/>
          </a:br>
          <a:endParaRPr lang="en-US" dirty="0"/>
        </a:p>
      </dgm:t>
    </dgm:pt>
    <dgm:pt modelId="{EFD095C5-2FE1-4B51-A2CD-63AB4350657B}" type="parTrans" cxnId="{5F4056DE-6C8B-47FB-884B-17F8C5B4587E}">
      <dgm:prSet/>
      <dgm:spPr/>
      <dgm:t>
        <a:bodyPr/>
        <a:lstStyle/>
        <a:p>
          <a:endParaRPr lang="en-US"/>
        </a:p>
      </dgm:t>
    </dgm:pt>
    <dgm:pt modelId="{4DC8FB17-DB1F-415D-BE3C-C231F5569E98}" type="sibTrans" cxnId="{5F4056DE-6C8B-47FB-884B-17F8C5B4587E}">
      <dgm:prSet/>
      <dgm:spPr/>
      <dgm:t>
        <a:bodyPr/>
        <a:lstStyle/>
        <a:p>
          <a:endParaRPr lang="en-US"/>
        </a:p>
      </dgm:t>
    </dgm:pt>
    <dgm:pt modelId="{5C5EDEF9-6462-480D-8564-35E1D4019EA4}">
      <dgm:prSet/>
      <dgm:spPr/>
      <dgm:t>
        <a:bodyPr/>
        <a:lstStyle/>
        <a:p>
          <a:r>
            <a:rPr lang="en-US"/>
            <a:t>Bicycle Theft</a:t>
          </a:r>
        </a:p>
      </dgm:t>
    </dgm:pt>
    <dgm:pt modelId="{D6411DC4-2CE7-4B08-B4AF-BE8C841CDE9B}" type="parTrans" cxnId="{7BB07C94-E7E2-4706-8735-D9468DAC5EED}">
      <dgm:prSet/>
      <dgm:spPr/>
      <dgm:t>
        <a:bodyPr/>
        <a:lstStyle/>
        <a:p>
          <a:endParaRPr lang="en-US"/>
        </a:p>
      </dgm:t>
    </dgm:pt>
    <dgm:pt modelId="{850A8C47-8195-4C6D-9DE1-A5B1B752A0E0}" type="sibTrans" cxnId="{7BB07C94-E7E2-4706-8735-D9468DAC5EED}">
      <dgm:prSet/>
      <dgm:spPr/>
      <dgm:t>
        <a:bodyPr/>
        <a:lstStyle/>
        <a:p>
          <a:endParaRPr lang="en-US"/>
        </a:p>
      </dgm:t>
    </dgm:pt>
    <dgm:pt modelId="{455F6A23-F109-43F0-8F15-848091E3EA2B}">
      <dgm:prSet/>
      <dgm:spPr/>
      <dgm:t>
        <a:bodyPr/>
        <a:lstStyle/>
        <a:p>
          <a:r>
            <a:rPr lang="en-US" dirty="0"/>
            <a:t>Secure your bicycles!</a:t>
          </a:r>
        </a:p>
      </dgm:t>
    </dgm:pt>
    <dgm:pt modelId="{C52896F7-600B-4AAE-B815-7679C5AF6BBA}" type="parTrans" cxnId="{F0DA93F5-D0D9-4341-B7FF-B1EF4C61DDDF}">
      <dgm:prSet/>
      <dgm:spPr/>
      <dgm:t>
        <a:bodyPr/>
        <a:lstStyle/>
        <a:p>
          <a:endParaRPr lang="en-US"/>
        </a:p>
      </dgm:t>
    </dgm:pt>
    <dgm:pt modelId="{3BC4DCCB-1621-458A-9861-2F866A1F62A0}" type="sibTrans" cxnId="{F0DA93F5-D0D9-4341-B7FF-B1EF4C61DDDF}">
      <dgm:prSet/>
      <dgm:spPr/>
      <dgm:t>
        <a:bodyPr/>
        <a:lstStyle/>
        <a:p>
          <a:endParaRPr lang="en-US"/>
        </a:p>
      </dgm:t>
    </dgm:pt>
    <dgm:pt modelId="{2862005F-E49C-4504-BDDD-687865049031}">
      <dgm:prSet/>
      <dgm:spPr/>
      <dgm:t>
        <a:bodyPr/>
        <a:lstStyle/>
        <a:p>
          <a:r>
            <a:rPr lang="en-US" dirty="0"/>
            <a:t>Use a U-lock type lock, cable locks are easily defeated</a:t>
          </a:r>
          <a:br>
            <a:rPr lang="en-US" dirty="0"/>
          </a:br>
          <a:endParaRPr lang="en-US" dirty="0"/>
        </a:p>
      </dgm:t>
    </dgm:pt>
    <dgm:pt modelId="{319C3405-E8B5-4C75-918A-8EEA54D9B533}" type="parTrans" cxnId="{594C0459-E9E9-4988-AE79-30C453D75CD9}">
      <dgm:prSet/>
      <dgm:spPr/>
      <dgm:t>
        <a:bodyPr/>
        <a:lstStyle/>
        <a:p>
          <a:endParaRPr lang="en-US"/>
        </a:p>
      </dgm:t>
    </dgm:pt>
    <dgm:pt modelId="{9A4E7FF9-718C-4B4A-8481-8AE7F27B756A}" type="sibTrans" cxnId="{594C0459-E9E9-4988-AE79-30C453D75CD9}">
      <dgm:prSet/>
      <dgm:spPr/>
      <dgm:t>
        <a:bodyPr/>
        <a:lstStyle/>
        <a:p>
          <a:endParaRPr lang="en-US"/>
        </a:p>
      </dgm:t>
    </dgm:pt>
    <dgm:pt modelId="{B8C0DA3E-573D-48AF-BC8A-77755C4B0019}">
      <dgm:prSet/>
      <dgm:spPr/>
      <dgm:t>
        <a:bodyPr/>
        <a:lstStyle/>
        <a:p>
          <a:r>
            <a:rPr lang="en-US"/>
            <a:t>Opportunity is the major cause of ALL crimes </a:t>
          </a:r>
        </a:p>
      </dgm:t>
    </dgm:pt>
    <dgm:pt modelId="{0B901C09-AE0A-431A-9E49-71D31F464B03}" type="parTrans" cxnId="{C450747B-3CD7-4880-B007-F102ED6554CF}">
      <dgm:prSet/>
      <dgm:spPr/>
      <dgm:t>
        <a:bodyPr/>
        <a:lstStyle/>
        <a:p>
          <a:endParaRPr lang="en-US"/>
        </a:p>
      </dgm:t>
    </dgm:pt>
    <dgm:pt modelId="{80CDDC31-5085-4DA1-9BFC-C859462590E9}" type="sibTrans" cxnId="{C450747B-3CD7-4880-B007-F102ED6554CF}">
      <dgm:prSet/>
      <dgm:spPr/>
      <dgm:t>
        <a:bodyPr/>
        <a:lstStyle/>
        <a:p>
          <a:endParaRPr lang="en-US"/>
        </a:p>
      </dgm:t>
    </dgm:pt>
    <dgm:pt modelId="{F3691270-6009-4016-AB0D-63C5B90D60A7}">
      <dgm:prSet/>
      <dgm:spPr/>
      <dgm:t>
        <a:bodyPr/>
        <a:lstStyle/>
        <a:p>
          <a:r>
            <a:rPr lang="en-US" dirty="0"/>
            <a:t>Secure all portable items of value!</a:t>
          </a:r>
        </a:p>
      </dgm:t>
    </dgm:pt>
    <dgm:pt modelId="{54AE58B5-5316-4EFE-9FC6-FDF439F1F99A}" type="parTrans" cxnId="{0110E91A-2284-483C-9B73-F320C84B7DC2}">
      <dgm:prSet/>
      <dgm:spPr/>
      <dgm:t>
        <a:bodyPr/>
        <a:lstStyle/>
        <a:p>
          <a:endParaRPr lang="en-US"/>
        </a:p>
      </dgm:t>
    </dgm:pt>
    <dgm:pt modelId="{D6BDD53E-A061-43CC-880B-83206F29DA88}" type="sibTrans" cxnId="{0110E91A-2284-483C-9B73-F320C84B7DC2}">
      <dgm:prSet/>
      <dgm:spPr/>
      <dgm:t>
        <a:bodyPr/>
        <a:lstStyle/>
        <a:p>
          <a:endParaRPr lang="en-US"/>
        </a:p>
      </dgm:t>
    </dgm:pt>
    <dgm:pt modelId="{065E7A11-2B06-4C09-80F3-33782E9C3DEE}" type="pres">
      <dgm:prSet presAssocID="{FFE4BF92-343D-447B-AA62-C64D1EFAE4E0}" presName="Name0" presStyleCnt="0">
        <dgm:presLayoutVars>
          <dgm:dir/>
          <dgm:animLvl val="lvl"/>
          <dgm:resizeHandles val="exact"/>
        </dgm:presLayoutVars>
      </dgm:prSet>
      <dgm:spPr/>
    </dgm:pt>
    <dgm:pt modelId="{F8DFC768-C9E6-46C8-AD27-C68A3BABF2B7}" type="pres">
      <dgm:prSet presAssocID="{5D42672A-24F4-4958-B760-5FAD51EDCBBA}" presName="linNode" presStyleCnt="0"/>
      <dgm:spPr/>
    </dgm:pt>
    <dgm:pt modelId="{3CE41060-7161-488D-8900-C4D159CC8534}" type="pres">
      <dgm:prSet presAssocID="{5D42672A-24F4-4958-B760-5FAD51EDCBBA}" presName="parentText" presStyleLbl="node1" presStyleIdx="0" presStyleCnt="3">
        <dgm:presLayoutVars>
          <dgm:chMax val="1"/>
          <dgm:bulletEnabled val="1"/>
        </dgm:presLayoutVars>
      </dgm:prSet>
      <dgm:spPr/>
    </dgm:pt>
    <dgm:pt modelId="{DBBE177B-9995-4411-A98A-3ADBBA36FACD}" type="pres">
      <dgm:prSet presAssocID="{5D42672A-24F4-4958-B760-5FAD51EDCBBA}" presName="descendantText" presStyleLbl="alignAccFollowNode1" presStyleIdx="0" presStyleCnt="3">
        <dgm:presLayoutVars>
          <dgm:bulletEnabled val="1"/>
        </dgm:presLayoutVars>
      </dgm:prSet>
      <dgm:spPr/>
    </dgm:pt>
    <dgm:pt modelId="{BBE6B900-3126-4D16-B13A-2D205FB01453}" type="pres">
      <dgm:prSet presAssocID="{F52332BD-674C-4709-B222-7A90911684DB}" presName="sp" presStyleCnt="0"/>
      <dgm:spPr/>
    </dgm:pt>
    <dgm:pt modelId="{9DC8E446-8FA1-485B-A079-51D7C460B945}" type="pres">
      <dgm:prSet presAssocID="{5C5EDEF9-6462-480D-8564-35E1D4019EA4}" presName="linNode" presStyleCnt="0"/>
      <dgm:spPr/>
    </dgm:pt>
    <dgm:pt modelId="{022B98A8-08B0-4486-9D12-E75CE26EDF8A}" type="pres">
      <dgm:prSet presAssocID="{5C5EDEF9-6462-480D-8564-35E1D4019EA4}" presName="parentText" presStyleLbl="node1" presStyleIdx="1" presStyleCnt="3">
        <dgm:presLayoutVars>
          <dgm:chMax val="1"/>
          <dgm:bulletEnabled val="1"/>
        </dgm:presLayoutVars>
      </dgm:prSet>
      <dgm:spPr/>
    </dgm:pt>
    <dgm:pt modelId="{14F257EC-ED0C-42E2-A37C-DCFD204BD6FE}" type="pres">
      <dgm:prSet presAssocID="{5C5EDEF9-6462-480D-8564-35E1D4019EA4}" presName="descendantText" presStyleLbl="alignAccFollowNode1" presStyleIdx="1" presStyleCnt="3">
        <dgm:presLayoutVars>
          <dgm:bulletEnabled val="1"/>
        </dgm:presLayoutVars>
      </dgm:prSet>
      <dgm:spPr/>
    </dgm:pt>
    <dgm:pt modelId="{D3A2139F-EC17-4F42-87F8-33E2AB7BEFF7}" type="pres">
      <dgm:prSet presAssocID="{850A8C47-8195-4C6D-9DE1-A5B1B752A0E0}" presName="sp" presStyleCnt="0"/>
      <dgm:spPr/>
    </dgm:pt>
    <dgm:pt modelId="{4114EDA7-1D63-4D25-AE8B-709B83AC75D9}" type="pres">
      <dgm:prSet presAssocID="{B8C0DA3E-573D-48AF-BC8A-77755C4B0019}" presName="linNode" presStyleCnt="0"/>
      <dgm:spPr/>
    </dgm:pt>
    <dgm:pt modelId="{AF670A61-7E37-4843-BED3-DA6BF65F3BD9}" type="pres">
      <dgm:prSet presAssocID="{B8C0DA3E-573D-48AF-BC8A-77755C4B0019}" presName="parentText" presStyleLbl="node1" presStyleIdx="2" presStyleCnt="3">
        <dgm:presLayoutVars>
          <dgm:chMax val="1"/>
          <dgm:bulletEnabled val="1"/>
        </dgm:presLayoutVars>
      </dgm:prSet>
      <dgm:spPr/>
    </dgm:pt>
    <dgm:pt modelId="{9476FD82-3942-44A8-8D7A-103AEB2F742B}" type="pres">
      <dgm:prSet presAssocID="{B8C0DA3E-573D-48AF-BC8A-77755C4B0019}" presName="descendantText" presStyleLbl="alignAccFollowNode1" presStyleIdx="2" presStyleCnt="3">
        <dgm:presLayoutVars>
          <dgm:bulletEnabled val="1"/>
        </dgm:presLayoutVars>
      </dgm:prSet>
      <dgm:spPr/>
    </dgm:pt>
  </dgm:ptLst>
  <dgm:cxnLst>
    <dgm:cxn modelId="{2296640F-4E89-4B87-A6EB-CE7049565118}" type="presOf" srcId="{5D42672A-24F4-4958-B760-5FAD51EDCBBA}" destId="{3CE41060-7161-488D-8900-C4D159CC8534}" srcOrd="0" destOrd="0" presId="urn:microsoft.com/office/officeart/2005/8/layout/vList5"/>
    <dgm:cxn modelId="{0110E91A-2284-483C-9B73-F320C84B7DC2}" srcId="{B8C0DA3E-573D-48AF-BC8A-77755C4B0019}" destId="{F3691270-6009-4016-AB0D-63C5B90D60A7}" srcOrd="0" destOrd="0" parTransId="{54AE58B5-5316-4EFE-9FC6-FDF439F1F99A}" sibTransId="{D6BDD53E-A061-43CC-880B-83206F29DA88}"/>
    <dgm:cxn modelId="{8DD9A41D-0C8B-4A9B-840F-F8442D39EE25}" srcId="{FFE4BF92-343D-447B-AA62-C64D1EFAE4E0}" destId="{5D42672A-24F4-4958-B760-5FAD51EDCBBA}" srcOrd="0" destOrd="0" parTransId="{E9448B78-221C-45D5-B395-2201E36DC877}" sibTransId="{F52332BD-674C-4709-B222-7A90911684DB}"/>
    <dgm:cxn modelId="{70E58B2B-D085-4234-BA3F-39830391B9DE}" type="presOf" srcId="{B8C0DA3E-573D-48AF-BC8A-77755C4B0019}" destId="{AF670A61-7E37-4843-BED3-DA6BF65F3BD9}" srcOrd="0" destOrd="0" presId="urn:microsoft.com/office/officeart/2005/8/layout/vList5"/>
    <dgm:cxn modelId="{09AA2332-71B3-4AB0-81DE-F20DB67478E0}" srcId="{5D42672A-24F4-4958-B760-5FAD51EDCBBA}" destId="{C9598875-3BB3-46A1-A876-2EE1BCB07B83}" srcOrd="0" destOrd="0" parTransId="{AB0CDB71-9B2A-42EA-B84D-E659E83AA7C8}" sibTransId="{A5B69A1C-7C65-43C8-ADC4-76DDD2FEE8A6}"/>
    <dgm:cxn modelId="{E9B37541-DF59-499E-81D9-210EC3FECD6C}" type="presOf" srcId="{3F6DC589-E6D1-4F51-9EFA-79FF2826F767}" destId="{DBBE177B-9995-4411-A98A-3ADBBA36FACD}" srcOrd="0" destOrd="1" presId="urn:microsoft.com/office/officeart/2005/8/layout/vList5"/>
    <dgm:cxn modelId="{40DE234D-8DE3-4C72-BAD8-73C3F3C89EE8}" type="presOf" srcId="{FFE4BF92-343D-447B-AA62-C64D1EFAE4E0}" destId="{065E7A11-2B06-4C09-80F3-33782E9C3DEE}" srcOrd="0" destOrd="0" presId="urn:microsoft.com/office/officeart/2005/8/layout/vList5"/>
    <dgm:cxn modelId="{5B7DC570-17B1-4ECC-904A-19EB2FB19E6A}" type="presOf" srcId="{F3691270-6009-4016-AB0D-63C5B90D60A7}" destId="{9476FD82-3942-44A8-8D7A-103AEB2F742B}" srcOrd="0" destOrd="0" presId="urn:microsoft.com/office/officeart/2005/8/layout/vList5"/>
    <dgm:cxn modelId="{594C0459-E9E9-4988-AE79-30C453D75CD9}" srcId="{5C5EDEF9-6462-480D-8564-35E1D4019EA4}" destId="{2862005F-E49C-4504-BDDD-687865049031}" srcOrd="1" destOrd="0" parTransId="{319C3405-E8B5-4C75-918A-8EEA54D9B533}" sibTransId="{9A4E7FF9-718C-4B4A-8481-8AE7F27B756A}"/>
    <dgm:cxn modelId="{C450747B-3CD7-4880-B007-F102ED6554CF}" srcId="{FFE4BF92-343D-447B-AA62-C64D1EFAE4E0}" destId="{B8C0DA3E-573D-48AF-BC8A-77755C4B0019}" srcOrd="2" destOrd="0" parTransId="{0B901C09-AE0A-431A-9E49-71D31F464B03}" sibTransId="{80CDDC31-5085-4DA1-9BFC-C859462590E9}"/>
    <dgm:cxn modelId="{7BB07C94-E7E2-4706-8735-D9468DAC5EED}" srcId="{FFE4BF92-343D-447B-AA62-C64D1EFAE4E0}" destId="{5C5EDEF9-6462-480D-8564-35E1D4019EA4}" srcOrd="1" destOrd="0" parTransId="{D6411DC4-2CE7-4B08-B4AF-BE8C841CDE9B}" sibTransId="{850A8C47-8195-4C6D-9DE1-A5B1B752A0E0}"/>
    <dgm:cxn modelId="{028D029C-5219-4818-B657-CEBEE448DE65}" type="presOf" srcId="{455F6A23-F109-43F0-8F15-848091E3EA2B}" destId="{14F257EC-ED0C-42E2-A37C-DCFD204BD6FE}" srcOrd="0" destOrd="0" presId="urn:microsoft.com/office/officeart/2005/8/layout/vList5"/>
    <dgm:cxn modelId="{3DE503A2-E352-419E-A34B-8F955235DEA5}" type="presOf" srcId="{2862005F-E49C-4504-BDDD-687865049031}" destId="{14F257EC-ED0C-42E2-A37C-DCFD204BD6FE}" srcOrd="0" destOrd="1" presId="urn:microsoft.com/office/officeart/2005/8/layout/vList5"/>
    <dgm:cxn modelId="{C2A296C5-2AD6-4101-A5BE-19AAD86B6A0A}" type="presOf" srcId="{5C5EDEF9-6462-480D-8564-35E1D4019EA4}" destId="{022B98A8-08B0-4486-9D12-E75CE26EDF8A}" srcOrd="0" destOrd="0" presId="urn:microsoft.com/office/officeart/2005/8/layout/vList5"/>
    <dgm:cxn modelId="{C7D131C6-1730-4445-B94C-BAE19CD88D40}" type="presOf" srcId="{C9598875-3BB3-46A1-A876-2EE1BCB07B83}" destId="{DBBE177B-9995-4411-A98A-3ADBBA36FACD}" srcOrd="0" destOrd="0" presId="urn:microsoft.com/office/officeart/2005/8/layout/vList5"/>
    <dgm:cxn modelId="{5F4056DE-6C8B-47FB-884B-17F8C5B4587E}" srcId="{5D42672A-24F4-4958-B760-5FAD51EDCBBA}" destId="{3F6DC589-E6D1-4F51-9EFA-79FF2826F767}" srcOrd="1" destOrd="0" parTransId="{EFD095C5-2FE1-4B51-A2CD-63AB4350657B}" sibTransId="{4DC8FB17-DB1F-415D-BE3C-C231F5569E98}"/>
    <dgm:cxn modelId="{F0DA93F5-D0D9-4341-B7FF-B1EF4C61DDDF}" srcId="{5C5EDEF9-6462-480D-8564-35E1D4019EA4}" destId="{455F6A23-F109-43F0-8F15-848091E3EA2B}" srcOrd="0" destOrd="0" parTransId="{C52896F7-600B-4AAE-B815-7679C5AF6BBA}" sibTransId="{3BC4DCCB-1621-458A-9861-2F866A1F62A0}"/>
    <dgm:cxn modelId="{EBCDDDDB-D913-4E6C-AB07-9FF552B34F20}" type="presParOf" srcId="{065E7A11-2B06-4C09-80F3-33782E9C3DEE}" destId="{F8DFC768-C9E6-46C8-AD27-C68A3BABF2B7}" srcOrd="0" destOrd="0" presId="urn:microsoft.com/office/officeart/2005/8/layout/vList5"/>
    <dgm:cxn modelId="{8A9E9F83-E9E9-4372-9420-CF8710C4D348}" type="presParOf" srcId="{F8DFC768-C9E6-46C8-AD27-C68A3BABF2B7}" destId="{3CE41060-7161-488D-8900-C4D159CC8534}" srcOrd="0" destOrd="0" presId="urn:microsoft.com/office/officeart/2005/8/layout/vList5"/>
    <dgm:cxn modelId="{29D603C3-74AA-4E3B-8D79-D2B0A0463D16}" type="presParOf" srcId="{F8DFC768-C9E6-46C8-AD27-C68A3BABF2B7}" destId="{DBBE177B-9995-4411-A98A-3ADBBA36FACD}" srcOrd="1" destOrd="0" presId="urn:microsoft.com/office/officeart/2005/8/layout/vList5"/>
    <dgm:cxn modelId="{03469A24-AB30-4BA0-B434-11EC0B754FC8}" type="presParOf" srcId="{065E7A11-2B06-4C09-80F3-33782E9C3DEE}" destId="{BBE6B900-3126-4D16-B13A-2D205FB01453}" srcOrd="1" destOrd="0" presId="urn:microsoft.com/office/officeart/2005/8/layout/vList5"/>
    <dgm:cxn modelId="{6FC7D9F1-9278-412A-833C-4A3EE555383E}" type="presParOf" srcId="{065E7A11-2B06-4C09-80F3-33782E9C3DEE}" destId="{9DC8E446-8FA1-485B-A079-51D7C460B945}" srcOrd="2" destOrd="0" presId="urn:microsoft.com/office/officeart/2005/8/layout/vList5"/>
    <dgm:cxn modelId="{71D78ABD-991B-4125-A733-A0A29898FE21}" type="presParOf" srcId="{9DC8E446-8FA1-485B-A079-51D7C460B945}" destId="{022B98A8-08B0-4486-9D12-E75CE26EDF8A}" srcOrd="0" destOrd="0" presId="urn:microsoft.com/office/officeart/2005/8/layout/vList5"/>
    <dgm:cxn modelId="{0028A745-66C4-4F68-98E3-44675FDACD72}" type="presParOf" srcId="{9DC8E446-8FA1-485B-A079-51D7C460B945}" destId="{14F257EC-ED0C-42E2-A37C-DCFD204BD6FE}" srcOrd="1" destOrd="0" presId="urn:microsoft.com/office/officeart/2005/8/layout/vList5"/>
    <dgm:cxn modelId="{9A266CCF-123B-47F8-AC36-86A07FB642C5}" type="presParOf" srcId="{065E7A11-2B06-4C09-80F3-33782E9C3DEE}" destId="{D3A2139F-EC17-4F42-87F8-33E2AB7BEFF7}" srcOrd="3" destOrd="0" presId="urn:microsoft.com/office/officeart/2005/8/layout/vList5"/>
    <dgm:cxn modelId="{7B2A8F1E-2BF2-48F5-9AC3-8E13062D6504}" type="presParOf" srcId="{065E7A11-2B06-4C09-80F3-33782E9C3DEE}" destId="{4114EDA7-1D63-4D25-AE8B-709B83AC75D9}" srcOrd="4" destOrd="0" presId="urn:microsoft.com/office/officeart/2005/8/layout/vList5"/>
    <dgm:cxn modelId="{F45247FB-3625-482F-BBC6-BF0D8B4694CA}" type="presParOf" srcId="{4114EDA7-1D63-4D25-AE8B-709B83AC75D9}" destId="{AF670A61-7E37-4843-BED3-DA6BF65F3BD9}" srcOrd="0" destOrd="0" presId="urn:microsoft.com/office/officeart/2005/8/layout/vList5"/>
    <dgm:cxn modelId="{8B87E288-2494-4E64-BEA6-A6D5EAEE7AD1}" type="presParOf" srcId="{4114EDA7-1D63-4D25-AE8B-709B83AC75D9}" destId="{9476FD82-3942-44A8-8D7A-103AEB2F742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B55CF8-5AF7-4012-9377-42DF4E37F5F3}"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C14E6CB1-D3FD-4C74-B724-89C7240F31DC}">
      <dgm:prSet/>
      <dgm:spPr/>
      <dgm:t>
        <a:bodyPr/>
        <a:lstStyle/>
        <a:p>
          <a:r>
            <a:rPr lang="en-US" dirty="0"/>
            <a:t>EMERGENCY: (504) 865</a:t>
          </a:r>
          <a:r>
            <a:rPr lang="en-US" b="1" dirty="0"/>
            <a:t>-5911</a:t>
          </a:r>
          <a:r>
            <a:rPr lang="en-US" dirty="0"/>
            <a:t> </a:t>
          </a:r>
        </a:p>
      </dgm:t>
    </dgm:pt>
    <dgm:pt modelId="{9D28EE41-20CD-40C2-8E12-63439E1E7482}" type="parTrans" cxnId="{AC139F00-F700-43DF-8374-5D1A6D64448F}">
      <dgm:prSet/>
      <dgm:spPr/>
      <dgm:t>
        <a:bodyPr/>
        <a:lstStyle/>
        <a:p>
          <a:endParaRPr lang="en-US"/>
        </a:p>
      </dgm:t>
    </dgm:pt>
    <dgm:pt modelId="{1AFC32CC-CBD4-4E34-8B9F-DB57CBF5E846}" type="sibTrans" cxnId="{AC139F00-F700-43DF-8374-5D1A6D64448F}">
      <dgm:prSet/>
      <dgm:spPr/>
      <dgm:t>
        <a:bodyPr/>
        <a:lstStyle/>
        <a:p>
          <a:endParaRPr lang="en-US"/>
        </a:p>
      </dgm:t>
    </dgm:pt>
    <dgm:pt modelId="{AB19C362-CEF7-4982-AC26-23DBC5FE1A81}">
      <dgm:prSet/>
      <dgm:spPr/>
      <dgm:t>
        <a:bodyPr/>
        <a:lstStyle/>
        <a:p>
          <a:r>
            <a:rPr lang="en-US"/>
            <a:t>Non-Emergency: (504) 865-5381  </a:t>
          </a:r>
        </a:p>
      </dgm:t>
    </dgm:pt>
    <dgm:pt modelId="{69408992-434D-46EE-B48F-0E3DB5E848ED}" type="parTrans" cxnId="{8718264C-1CC2-4E3E-BC9A-B435F5FE17B2}">
      <dgm:prSet/>
      <dgm:spPr/>
      <dgm:t>
        <a:bodyPr/>
        <a:lstStyle/>
        <a:p>
          <a:endParaRPr lang="en-US"/>
        </a:p>
      </dgm:t>
    </dgm:pt>
    <dgm:pt modelId="{AB2B85D6-0995-41EF-9D70-1D4A5C0A60D8}" type="sibTrans" cxnId="{8718264C-1CC2-4E3E-BC9A-B435F5FE17B2}">
      <dgm:prSet/>
      <dgm:spPr/>
      <dgm:t>
        <a:bodyPr/>
        <a:lstStyle/>
        <a:p>
          <a:endParaRPr lang="en-US"/>
        </a:p>
      </dgm:t>
    </dgm:pt>
    <dgm:pt modelId="{36090984-D1F9-4E9E-9064-2F833A798371}">
      <dgm:prSet/>
      <dgm:spPr/>
      <dgm:t>
        <a:bodyPr/>
        <a:lstStyle/>
        <a:p>
          <a:r>
            <a:rPr lang="en-US"/>
            <a:t>Web Site Address: </a:t>
          </a:r>
          <a:r>
            <a:rPr lang="en-US">
              <a:hlinkClick xmlns:r="http://schemas.openxmlformats.org/officeDocument/2006/relationships" r:id="rId1"/>
            </a:rPr>
            <a:t>http://tulane.edu/police</a:t>
          </a:r>
          <a:endParaRPr lang="en-US"/>
        </a:p>
      </dgm:t>
    </dgm:pt>
    <dgm:pt modelId="{34A527D5-9313-457D-A669-932D58040E53}" type="parTrans" cxnId="{1146A661-93D7-4A85-99DD-6681B711A9D3}">
      <dgm:prSet/>
      <dgm:spPr/>
      <dgm:t>
        <a:bodyPr/>
        <a:lstStyle/>
        <a:p>
          <a:endParaRPr lang="en-US"/>
        </a:p>
      </dgm:t>
    </dgm:pt>
    <dgm:pt modelId="{945DEC60-E997-4D03-A5B8-2AC32416F251}" type="sibTrans" cxnId="{1146A661-93D7-4A85-99DD-6681B711A9D3}">
      <dgm:prSet/>
      <dgm:spPr/>
      <dgm:t>
        <a:bodyPr/>
        <a:lstStyle/>
        <a:p>
          <a:endParaRPr lang="en-US"/>
        </a:p>
      </dgm:t>
    </dgm:pt>
    <dgm:pt modelId="{5D156645-A762-4399-9BD8-281A95B53151}">
      <dgm:prSet/>
      <dgm:spPr/>
      <dgm:t>
        <a:bodyPr/>
        <a:lstStyle/>
        <a:p>
          <a:r>
            <a:rPr lang="en-US"/>
            <a:t>e-Mail address: </a:t>
          </a:r>
          <a:r>
            <a:rPr lang="en-US">
              <a:hlinkClick xmlns:r="http://schemas.openxmlformats.org/officeDocument/2006/relationships" r:id="rId2"/>
            </a:rPr>
            <a:t>police@tulane.edu</a:t>
          </a:r>
          <a:endParaRPr lang="en-US"/>
        </a:p>
      </dgm:t>
    </dgm:pt>
    <dgm:pt modelId="{AA139F4D-24E8-48E8-9D7A-F2F4F4C34C8C}" type="parTrans" cxnId="{5F384892-BC8F-4E86-B8DD-8AB29ABBAF38}">
      <dgm:prSet/>
      <dgm:spPr/>
      <dgm:t>
        <a:bodyPr/>
        <a:lstStyle/>
        <a:p>
          <a:endParaRPr lang="en-US"/>
        </a:p>
      </dgm:t>
    </dgm:pt>
    <dgm:pt modelId="{FF57690E-0FE5-421E-AB7B-791815D9C53C}" type="sibTrans" cxnId="{5F384892-BC8F-4E86-B8DD-8AB29ABBAF38}">
      <dgm:prSet/>
      <dgm:spPr/>
      <dgm:t>
        <a:bodyPr/>
        <a:lstStyle/>
        <a:p>
          <a:endParaRPr lang="en-US"/>
        </a:p>
      </dgm:t>
    </dgm:pt>
    <dgm:pt modelId="{72DAA831-9F4D-4F2E-9A57-AB6CE76902A7}" type="pres">
      <dgm:prSet presAssocID="{23B55CF8-5AF7-4012-9377-42DF4E37F5F3}" presName="linear" presStyleCnt="0">
        <dgm:presLayoutVars>
          <dgm:animLvl val="lvl"/>
          <dgm:resizeHandles val="exact"/>
        </dgm:presLayoutVars>
      </dgm:prSet>
      <dgm:spPr/>
    </dgm:pt>
    <dgm:pt modelId="{81014FE3-6DA3-481A-8115-EE3F7C058798}" type="pres">
      <dgm:prSet presAssocID="{C14E6CB1-D3FD-4C74-B724-89C7240F31DC}" presName="parentText" presStyleLbl="node1" presStyleIdx="0" presStyleCnt="4">
        <dgm:presLayoutVars>
          <dgm:chMax val="0"/>
          <dgm:bulletEnabled val="1"/>
        </dgm:presLayoutVars>
      </dgm:prSet>
      <dgm:spPr/>
    </dgm:pt>
    <dgm:pt modelId="{0386025A-00C4-4C3E-9142-A8F17C0D2DDC}" type="pres">
      <dgm:prSet presAssocID="{1AFC32CC-CBD4-4E34-8B9F-DB57CBF5E846}" presName="spacer" presStyleCnt="0"/>
      <dgm:spPr/>
    </dgm:pt>
    <dgm:pt modelId="{6DD42615-8BE6-4686-BE31-DAFAAB176E87}" type="pres">
      <dgm:prSet presAssocID="{AB19C362-CEF7-4982-AC26-23DBC5FE1A81}" presName="parentText" presStyleLbl="node1" presStyleIdx="1" presStyleCnt="4">
        <dgm:presLayoutVars>
          <dgm:chMax val="0"/>
          <dgm:bulletEnabled val="1"/>
        </dgm:presLayoutVars>
      </dgm:prSet>
      <dgm:spPr/>
    </dgm:pt>
    <dgm:pt modelId="{106A3C7A-9A8B-488F-998F-19E3D210693C}" type="pres">
      <dgm:prSet presAssocID="{AB2B85D6-0995-41EF-9D70-1D4A5C0A60D8}" presName="spacer" presStyleCnt="0"/>
      <dgm:spPr/>
    </dgm:pt>
    <dgm:pt modelId="{9B069803-6B65-416D-AEF8-43E3E42C8C10}" type="pres">
      <dgm:prSet presAssocID="{36090984-D1F9-4E9E-9064-2F833A798371}" presName="parentText" presStyleLbl="node1" presStyleIdx="2" presStyleCnt="4">
        <dgm:presLayoutVars>
          <dgm:chMax val="0"/>
          <dgm:bulletEnabled val="1"/>
        </dgm:presLayoutVars>
      </dgm:prSet>
      <dgm:spPr/>
    </dgm:pt>
    <dgm:pt modelId="{974129D2-5316-444C-9B64-6817BFF7A626}" type="pres">
      <dgm:prSet presAssocID="{945DEC60-E997-4D03-A5B8-2AC32416F251}" presName="spacer" presStyleCnt="0"/>
      <dgm:spPr/>
    </dgm:pt>
    <dgm:pt modelId="{883418C5-1829-449A-9C2E-EEC9BAB0ACE6}" type="pres">
      <dgm:prSet presAssocID="{5D156645-A762-4399-9BD8-281A95B53151}" presName="parentText" presStyleLbl="node1" presStyleIdx="3" presStyleCnt="4">
        <dgm:presLayoutVars>
          <dgm:chMax val="0"/>
          <dgm:bulletEnabled val="1"/>
        </dgm:presLayoutVars>
      </dgm:prSet>
      <dgm:spPr/>
    </dgm:pt>
  </dgm:ptLst>
  <dgm:cxnLst>
    <dgm:cxn modelId="{AC139F00-F700-43DF-8374-5D1A6D64448F}" srcId="{23B55CF8-5AF7-4012-9377-42DF4E37F5F3}" destId="{C14E6CB1-D3FD-4C74-B724-89C7240F31DC}" srcOrd="0" destOrd="0" parTransId="{9D28EE41-20CD-40C2-8E12-63439E1E7482}" sibTransId="{1AFC32CC-CBD4-4E34-8B9F-DB57CBF5E846}"/>
    <dgm:cxn modelId="{CE5FBB0F-4190-4A6A-B10A-11B59BF11A0F}" type="presOf" srcId="{36090984-D1F9-4E9E-9064-2F833A798371}" destId="{9B069803-6B65-416D-AEF8-43E3E42C8C10}" srcOrd="0" destOrd="0" presId="urn:microsoft.com/office/officeart/2005/8/layout/vList2"/>
    <dgm:cxn modelId="{DC91612C-A9B8-4EF9-9731-908FD9FC0287}" type="presOf" srcId="{5D156645-A762-4399-9BD8-281A95B53151}" destId="{883418C5-1829-449A-9C2E-EEC9BAB0ACE6}" srcOrd="0" destOrd="0" presId="urn:microsoft.com/office/officeart/2005/8/layout/vList2"/>
    <dgm:cxn modelId="{7BBA2433-33D7-4A66-AE2C-9DADBFD7ADD9}" type="presOf" srcId="{AB19C362-CEF7-4982-AC26-23DBC5FE1A81}" destId="{6DD42615-8BE6-4686-BE31-DAFAAB176E87}" srcOrd="0" destOrd="0" presId="urn:microsoft.com/office/officeart/2005/8/layout/vList2"/>
    <dgm:cxn modelId="{A1E83D40-63D2-448C-9F75-9B41B824F936}" type="presOf" srcId="{C14E6CB1-D3FD-4C74-B724-89C7240F31DC}" destId="{81014FE3-6DA3-481A-8115-EE3F7C058798}" srcOrd="0" destOrd="0" presId="urn:microsoft.com/office/officeart/2005/8/layout/vList2"/>
    <dgm:cxn modelId="{1146A661-93D7-4A85-99DD-6681B711A9D3}" srcId="{23B55CF8-5AF7-4012-9377-42DF4E37F5F3}" destId="{36090984-D1F9-4E9E-9064-2F833A798371}" srcOrd="2" destOrd="0" parTransId="{34A527D5-9313-457D-A669-932D58040E53}" sibTransId="{945DEC60-E997-4D03-A5B8-2AC32416F251}"/>
    <dgm:cxn modelId="{4C3E7346-DBE4-4028-87C1-E79C68C31C13}" type="presOf" srcId="{23B55CF8-5AF7-4012-9377-42DF4E37F5F3}" destId="{72DAA831-9F4D-4F2E-9A57-AB6CE76902A7}" srcOrd="0" destOrd="0" presId="urn:microsoft.com/office/officeart/2005/8/layout/vList2"/>
    <dgm:cxn modelId="{8718264C-1CC2-4E3E-BC9A-B435F5FE17B2}" srcId="{23B55CF8-5AF7-4012-9377-42DF4E37F5F3}" destId="{AB19C362-CEF7-4982-AC26-23DBC5FE1A81}" srcOrd="1" destOrd="0" parTransId="{69408992-434D-46EE-B48F-0E3DB5E848ED}" sibTransId="{AB2B85D6-0995-41EF-9D70-1D4A5C0A60D8}"/>
    <dgm:cxn modelId="{5F384892-BC8F-4E86-B8DD-8AB29ABBAF38}" srcId="{23B55CF8-5AF7-4012-9377-42DF4E37F5F3}" destId="{5D156645-A762-4399-9BD8-281A95B53151}" srcOrd="3" destOrd="0" parTransId="{AA139F4D-24E8-48E8-9D7A-F2F4F4C34C8C}" sibTransId="{FF57690E-0FE5-421E-AB7B-791815D9C53C}"/>
    <dgm:cxn modelId="{976EE3C2-B027-49D8-9984-3651AE7AE89A}" type="presParOf" srcId="{72DAA831-9F4D-4F2E-9A57-AB6CE76902A7}" destId="{81014FE3-6DA3-481A-8115-EE3F7C058798}" srcOrd="0" destOrd="0" presId="urn:microsoft.com/office/officeart/2005/8/layout/vList2"/>
    <dgm:cxn modelId="{F4DD6193-9593-4AFA-BFF6-2D9E40AF84BB}" type="presParOf" srcId="{72DAA831-9F4D-4F2E-9A57-AB6CE76902A7}" destId="{0386025A-00C4-4C3E-9142-A8F17C0D2DDC}" srcOrd="1" destOrd="0" presId="urn:microsoft.com/office/officeart/2005/8/layout/vList2"/>
    <dgm:cxn modelId="{1775894A-8395-4C4C-A29A-5354457E8CBA}" type="presParOf" srcId="{72DAA831-9F4D-4F2E-9A57-AB6CE76902A7}" destId="{6DD42615-8BE6-4686-BE31-DAFAAB176E87}" srcOrd="2" destOrd="0" presId="urn:microsoft.com/office/officeart/2005/8/layout/vList2"/>
    <dgm:cxn modelId="{7CF41260-F3F7-454B-B934-A57CE2692857}" type="presParOf" srcId="{72DAA831-9F4D-4F2E-9A57-AB6CE76902A7}" destId="{106A3C7A-9A8B-488F-998F-19E3D210693C}" srcOrd="3" destOrd="0" presId="urn:microsoft.com/office/officeart/2005/8/layout/vList2"/>
    <dgm:cxn modelId="{DF8DD926-57B9-4D6B-AA05-938FB1261C20}" type="presParOf" srcId="{72DAA831-9F4D-4F2E-9A57-AB6CE76902A7}" destId="{9B069803-6B65-416D-AEF8-43E3E42C8C10}" srcOrd="4" destOrd="0" presId="urn:microsoft.com/office/officeart/2005/8/layout/vList2"/>
    <dgm:cxn modelId="{F8C04F64-3948-4AF8-915E-7C9E14632EEE}" type="presParOf" srcId="{72DAA831-9F4D-4F2E-9A57-AB6CE76902A7}" destId="{974129D2-5316-444C-9B64-6817BFF7A626}" srcOrd="5" destOrd="0" presId="urn:microsoft.com/office/officeart/2005/8/layout/vList2"/>
    <dgm:cxn modelId="{74FC3BFB-01CD-4E60-8E6A-3923597C3F45}" type="presParOf" srcId="{72DAA831-9F4D-4F2E-9A57-AB6CE76902A7}" destId="{883418C5-1829-449A-9C2E-EEC9BAB0ACE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59EF7-D327-41FF-8D48-143D190528AE}">
      <dsp:nvSpPr>
        <dsp:cNvPr id="0" name=""/>
        <dsp:cNvSpPr/>
      </dsp:nvSpPr>
      <dsp:spPr>
        <a:xfrm>
          <a:off x="0" y="36037"/>
          <a:ext cx="5307529" cy="83947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Hurricanes </a:t>
          </a:r>
        </a:p>
      </dsp:txBody>
      <dsp:txXfrm>
        <a:off x="40980" y="77017"/>
        <a:ext cx="5225569" cy="757514"/>
      </dsp:txXfrm>
    </dsp:sp>
    <dsp:sp modelId="{5DD3B3D8-FEC1-431E-A769-8E83BF616868}">
      <dsp:nvSpPr>
        <dsp:cNvPr id="0" name=""/>
        <dsp:cNvSpPr/>
      </dsp:nvSpPr>
      <dsp:spPr>
        <a:xfrm>
          <a:off x="0" y="976312"/>
          <a:ext cx="5307529" cy="839474"/>
        </a:xfrm>
        <a:prstGeom prst="roundRect">
          <a:avLst/>
        </a:prstGeom>
        <a:solidFill>
          <a:schemeClr val="accent2">
            <a:hueOff val="-139687"/>
            <a:satOff val="-1610"/>
            <a:lumOff val="36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Severe Weather </a:t>
          </a:r>
        </a:p>
      </dsp:txBody>
      <dsp:txXfrm>
        <a:off x="40980" y="1017292"/>
        <a:ext cx="5225569" cy="757514"/>
      </dsp:txXfrm>
    </dsp:sp>
    <dsp:sp modelId="{4A78A366-BF8E-4E4F-82C0-F609EA4D5B1D}">
      <dsp:nvSpPr>
        <dsp:cNvPr id="0" name=""/>
        <dsp:cNvSpPr/>
      </dsp:nvSpPr>
      <dsp:spPr>
        <a:xfrm>
          <a:off x="0" y="1916587"/>
          <a:ext cx="5307529" cy="839474"/>
        </a:xfrm>
        <a:prstGeom prst="roundRect">
          <a:avLst/>
        </a:prstGeom>
        <a:solidFill>
          <a:schemeClr val="accent2">
            <a:hueOff val="-279374"/>
            <a:satOff val="-3219"/>
            <a:lumOff val="72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Pandemic </a:t>
          </a:r>
        </a:p>
      </dsp:txBody>
      <dsp:txXfrm>
        <a:off x="40980" y="1957567"/>
        <a:ext cx="5225569" cy="757514"/>
      </dsp:txXfrm>
    </dsp:sp>
    <dsp:sp modelId="{443BF4CB-53BD-4792-8D94-A276A232E2AD}">
      <dsp:nvSpPr>
        <dsp:cNvPr id="0" name=""/>
        <dsp:cNvSpPr/>
      </dsp:nvSpPr>
      <dsp:spPr>
        <a:xfrm>
          <a:off x="0" y="2856862"/>
          <a:ext cx="5307529" cy="839474"/>
        </a:xfrm>
        <a:prstGeom prst="roundRect">
          <a:avLst/>
        </a:prstGeom>
        <a:solidFill>
          <a:schemeClr val="accent2">
            <a:hueOff val="-419062"/>
            <a:satOff val="-4829"/>
            <a:lumOff val="107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Business Continuity</a:t>
          </a:r>
        </a:p>
      </dsp:txBody>
      <dsp:txXfrm>
        <a:off x="40980" y="2897842"/>
        <a:ext cx="5225569" cy="757514"/>
      </dsp:txXfrm>
    </dsp:sp>
    <dsp:sp modelId="{1FA29790-FF99-427E-ADBD-BEAF409316B4}">
      <dsp:nvSpPr>
        <dsp:cNvPr id="0" name=""/>
        <dsp:cNvSpPr/>
      </dsp:nvSpPr>
      <dsp:spPr>
        <a:xfrm>
          <a:off x="0" y="3797137"/>
          <a:ext cx="5307529" cy="839474"/>
        </a:xfrm>
        <a:prstGeom prst="roundRect">
          <a:avLst/>
        </a:prstGeom>
        <a:solidFill>
          <a:schemeClr val="accent2">
            <a:hueOff val="-558749"/>
            <a:satOff val="-6439"/>
            <a:lumOff val="143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Bomb Threat </a:t>
          </a:r>
        </a:p>
      </dsp:txBody>
      <dsp:txXfrm>
        <a:off x="40980" y="3838117"/>
        <a:ext cx="5225569" cy="757514"/>
      </dsp:txXfrm>
    </dsp:sp>
    <dsp:sp modelId="{DB179AF0-3829-40BE-B73E-DF667918CA96}">
      <dsp:nvSpPr>
        <dsp:cNvPr id="0" name=""/>
        <dsp:cNvSpPr/>
      </dsp:nvSpPr>
      <dsp:spPr>
        <a:xfrm>
          <a:off x="0" y="4737412"/>
          <a:ext cx="5307529" cy="839474"/>
        </a:xfrm>
        <a:prstGeom prst="roundRect">
          <a:avLst/>
        </a:prstGeom>
        <a:solidFill>
          <a:schemeClr val="accent2">
            <a:hueOff val="-698436"/>
            <a:satOff val="-8048"/>
            <a:lumOff val="179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Active Shooter </a:t>
          </a:r>
        </a:p>
      </dsp:txBody>
      <dsp:txXfrm>
        <a:off x="40980" y="4778392"/>
        <a:ext cx="5225569" cy="757514"/>
      </dsp:txXfrm>
    </dsp:sp>
    <dsp:sp modelId="{F1E6D36D-0C8A-4708-BD12-30993C029758}">
      <dsp:nvSpPr>
        <dsp:cNvPr id="0" name=""/>
        <dsp:cNvSpPr/>
      </dsp:nvSpPr>
      <dsp:spPr>
        <a:xfrm>
          <a:off x="0" y="5677687"/>
          <a:ext cx="5307529" cy="839474"/>
        </a:xfrm>
        <a:prstGeom prst="roundRect">
          <a:avLst/>
        </a:prstGeom>
        <a:solidFill>
          <a:schemeClr val="accent2">
            <a:hueOff val="-838123"/>
            <a:satOff val="-9658"/>
            <a:lumOff val="215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-Much more!  </a:t>
          </a:r>
        </a:p>
      </dsp:txBody>
      <dsp:txXfrm>
        <a:off x="40980" y="5718667"/>
        <a:ext cx="5225569" cy="757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51032-B37B-4CCA-88AA-3DE0966786BA}">
      <dsp:nvSpPr>
        <dsp:cNvPr id="0" name=""/>
        <dsp:cNvSpPr/>
      </dsp:nvSpPr>
      <dsp:spPr>
        <a:xfrm>
          <a:off x="4216" y="44082"/>
          <a:ext cx="2566859" cy="770057"/>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02839" tIns="202839" rIns="202839" bIns="202839" numCol="1" spcCol="1270" anchor="ctr" anchorCtr="0">
          <a:noAutofit/>
        </a:bodyPr>
        <a:lstStyle/>
        <a:p>
          <a:pPr marL="0" lvl="0" indent="0" algn="ctr" defTabSz="1155700">
            <a:lnSpc>
              <a:spcPct val="90000"/>
            </a:lnSpc>
            <a:spcBef>
              <a:spcPct val="0"/>
            </a:spcBef>
            <a:spcAft>
              <a:spcPct val="35000"/>
            </a:spcAft>
            <a:buNone/>
          </a:pPr>
          <a:r>
            <a:rPr lang="en-US" sz="2600" b="1" kern="1200"/>
            <a:t>RUN</a:t>
          </a:r>
          <a:endParaRPr lang="en-US" sz="2600" kern="1200"/>
        </a:p>
      </dsp:txBody>
      <dsp:txXfrm>
        <a:off x="4216" y="44082"/>
        <a:ext cx="2566859" cy="770057"/>
      </dsp:txXfrm>
    </dsp:sp>
    <dsp:sp modelId="{19FB26E4-AA57-474A-9ED4-828FE9315875}">
      <dsp:nvSpPr>
        <dsp:cNvPr id="0" name=""/>
        <dsp:cNvSpPr/>
      </dsp:nvSpPr>
      <dsp:spPr>
        <a:xfrm>
          <a:off x="4216" y="814140"/>
          <a:ext cx="2566859" cy="463286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3549" tIns="253549" rIns="253549" bIns="253549" numCol="1" spcCol="1270" anchor="t" anchorCtr="0">
          <a:noAutofit/>
        </a:bodyPr>
        <a:lstStyle/>
        <a:p>
          <a:pPr marL="0" lvl="0" indent="0" algn="ctr" defTabSz="844550">
            <a:lnSpc>
              <a:spcPct val="90000"/>
            </a:lnSpc>
            <a:spcBef>
              <a:spcPct val="0"/>
            </a:spcBef>
            <a:spcAft>
              <a:spcPct val="35000"/>
            </a:spcAft>
            <a:buNone/>
          </a:pPr>
          <a:r>
            <a:rPr lang="en-US" sz="1900" kern="1200" dirty="0"/>
            <a:t>Do not run towards the shooter</a:t>
          </a:r>
          <a:br>
            <a:rPr lang="en-US" sz="1900" kern="1200" dirty="0"/>
          </a:br>
          <a:endParaRPr lang="en-US" sz="1900" kern="1200" dirty="0"/>
        </a:p>
        <a:p>
          <a:pPr marL="0" lvl="0" indent="0" algn="ctr" defTabSz="844550">
            <a:lnSpc>
              <a:spcPct val="90000"/>
            </a:lnSpc>
            <a:spcBef>
              <a:spcPct val="0"/>
            </a:spcBef>
            <a:spcAft>
              <a:spcPct val="35000"/>
            </a:spcAft>
            <a:buNone/>
          </a:pPr>
          <a:r>
            <a:rPr lang="en-US" sz="1900" kern="1200" dirty="0"/>
            <a:t>Do not wait for anyone or anything</a:t>
          </a:r>
          <a:br>
            <a:rPr lang="en-US" sz="1900" kern="1200" dirty="0"/>
          </a:br>
          <a:r>
            <a:rPr lang="en-US" sz="1900" kern="1200" dirty="0"/>
            <a:t> </a:t>
          </a:r>
        </a:p>
        <a:p>
          <a:pPr marL="0" lvl="0" indent="0" algn="ctr" defTabSz="844550">
            <a:lnSpc>
              <a:spcPct val="90000"/>
            </a:lnSpc>
            <a:spcBef>
              <a:spcPct val="0"/>
            </a:spcBef>
            <a:spcAft>
              <a:spcPct val="35000"/>
            </a:spcAft>
            <a:buNone/>
          </a:pPr>
          <a:r>
            <a:rPr lang="en-US" sz="1900" kern="1200" dirty="0"/>
            <a:t>Do not take your belongings with you </a:t>
          </a:r>
        </a:p>
      </dsp:txBody>
      <dsp:txXfrm>
        <a:off x="4216" y="814140"/>
        <a:ext cx="2566859" cy="4632869"/>
      </dsp:txXfrm>
    </dsp:sp>
    <dsp:sp modelId="{827F0F6F-E76D-4E18-9E89-002BFDC165D2}">
      <dsp:nvSpPr>
        <dsp:cNvPr id="0" name=""/>
        <dsp:cNvSpPr/>
      </dsp:nvSpPr>
      <dsp:spPr>
        <a:xfrm>
          <a:off x="2678969" y="44082"/>
          <a:ext cx="2566859" cy="770057"/>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02839" tIns="202839" rIns="202839" bIns="202839" numCol="1" spcCol="1270" anchor="ctr" anchorCtr="0">
          <a:noAutofit/>
        </a:bodyPr>
        <a:lstStyle/>
        <a:p>
          <a:pPr marL="0" lvl="0" indent="0" algn="ctr" defTabSz="1155700">
            <a:lnSpc>
              <a:spcPct val="90000"/>
            </a:lnSpc>
            <a:spcBef>
              <a:spcPct val="0"/>
            </a:spcBef>
            <a:spcAft>
              <a:spcPct val="35000"/>
            </a:spcAft>
            <a:buNone/>
          </a:pPr>
          <a:r>
            <a:rPr lang="en-US" sz="2600" b="1" kern="1200"/>
            <a:t>HIDE</a:t>
          </a:r>
          <a:endParaRPr lang="en-US" sz="2600" kern="1200"/>
        </a:p>
      </dsp:txBody>
      <dsp:txXfrm>
        <a:off x="2678969" y="44082"/>
        <a:ext cx="2566859" cy="770057"/>
      </dsp:txXfrm>
    </dsp:sp>
    <dsp:sp modelId="{AC8AF15D-72B4-4318-8E3F-CEC0B7BEBBBC}">
      <dsp:nvSpPr>
        <dsp:cNvPr id="0" name=""/>
        <dsp:cNvSpPr/>
      </dsp:nvSpPr>
      <dsp:spPr>
        <a:xfrm>
          <a:off x="2678969" y="814140"/>
          <a:ext cx="2566859" cy="463286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3549" tIns="253549" rIns="253549" bIns="253549" numCol="1" spcCol="1270" anchor="t" anchorCtr="0">
          <a:noAutofit/>
        </a:bodyPr>
        <a:lstStyle/>
        <a:p>
          <a:pPr marL="0" lvl="0" indent="0" algn="ctr" defTabSz="844550">
            <a:lnSpc>
              <a:spcPct val="90000"/>
            </a:lnSpc>
            <a:spcBef>
              <a:spcPct val="0"/>
            </a:spcBef>
            <a:spcAft>
              <a:spcPct val="35000"/>
            </a:spcAft>
            <a:buNone/>
          </a:pPr>
          <a:r>
            <a:rPr lang="en-US" sz="1900" kern="1200" dirty="0"/>
            <a:t>If you can not run away then hide</a:t>
          </a:r>
          <a:br>
            <a:rPr lang="en-US" sz="1900" kern="1200" dirty="0"/>
          </a:br>
          <a:r>
            <a:rPr lang="en-US" sz="1900" kern="1200" dirty="0"/>
            <a:t> </a:t>
          </a:r>
        </a:p>
        <a:p>
          <a:pPr marL="0" lvl="0" indent="0" algn="ctr" defTabSz="844550">
            <a:lnSpc>
              <a:spcPct val="90000"/>
            </a:lnSpc>
            <a:spcBef>
              <a:spcPct val="0"/>
            </a:spcBef>
            <a:spcAft>
              <a:spcPct val="35000"/>
            </a:spcAft>
            <a:buNone/>
          </a:pPr>
          <a:r>
            <a:rPr lang="en-US" sz="1900" kern="1200" dirty="0"/>
            <a:t>Hide under or behind thick objects</a:t>
          </a:r>
          <a:br>
            <a:rPr lang="en-US" sz="1900" kern="1200" dirty="0"/>
          </a:br>
          <a:endParaRPr lang="en-US" sz="1900" kern="1200" dirty="0"/>
        </a:p>
        <a:p>
          <a:pPr marL="0" lvl="0" indent="0" algn="ctr" defTabSz="844550">
            <a:lnSpc>
              <a:spcPct val="90000"/>
            </a:lnSpc>
            <a:spcBef>
              <a:spcPct val="0"/>
            </a:spcBef>
            <a:spcAft>
              <a:spcPct val="35000"/>
            </a:spcAft>
            <a:buNone/>
          </a:pPr>
          <a:r>
            <a:rPr lang="en-US" sz="1900" kern="1200" dirty="0"/>
            <a:t>Be extremely quiet and still as not to draw attention</a:t>
          </a:r>
          <a:br>
            <a:rPr lang="en-US" sz="1900" kern="1200" dirty="0"/>
          </a:br>
          <a:endParaRPr lang="en-US" sz="1900" kern="1200" dirty="0"/>
        </a:p>
        <a:p>
          <a:pPr marL="0" lvl="0" indent="0" algn="ctr" defTabSz="844550">
            <a:lnSpc>
              <a:spcPct val="90000"/>
            </a:lnSpc>
            <a:spcBef>
              <a:spcPct val="0"/>
            </a:spcBef>
            <a:spcAft>
              <a:spcPct val="35000"/>
            </a:spcAft>
            <a:buNone/>
          </a:pPr>
          <a:r>
            <a:rPr lang="en-US" sz="1900" kern="1200" dirty="0"/>
            <a:t>Concealment versus Cover</a:t>
          </a:r>
        </a:p>
      </dsp:txBody>
      <dsp:txXfrm>
        <a:off x="2678969" y="814140"/>
        <a:ext cx="2566859" cy="4632869"/>
      </dsp:txXfrm>
    </dsp:sp>
    <dsp:sp modelId="{D270BA0F-28C3-4CE2-B36E-D453E230DCFA}">
      <dsp:nvSpPr>
        <dsp:cNvPr id="0" name=""/>
        <dsp:cNvSpPr/>
      </dsp:nvSpPr>
      <dsp:spPr>
        <a:xfrm>
          <a:off x="5353723" y="44082"/>
          <a:ext cx="2566859" cy="770057"/>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02839" tIns="202839" rIns="202839" bIns="202839" numCol="1" spcCol="1270" anchor="ctr" anchorCtr="0">
          <a:noAutofit/>
        </a:bodyPr>
        <a:lstStyle/>
        <a:p>
          <a:pPr marL="0" lvl="0" indent="0" algn="ctr" defTabSz="1155700">
            <a:lnSpc>
              <a:spcPct val="90000"/>
            </a:lnSpc>
            <a:spcBef>
              <a:spcPct val="0"/>
            </a:spcBef>
            <a:spcAft>
              <a:spcPct val="35000"/>
            </a:spcAft>
            <a:buNone/>
          </a:pPr>
          <a:r>
            <a:rPr lang="en-US" sz="2600" b="1" kern="1200"/>
            <a:t>FIGHT</a:t>
          </a:r>
          <a:endParaRPr lang="en-US" sz="2600" kern="1200"/>
        </a:p>
      </dsp:txBody>
      <dsp:txXfrm>
        <a:off x="5353723" y="44082"/>
        <a:ext cx="2566859" cy="770057"/>
      </dsp:txXfrm>
    </dsp:sp>
    <dsp:sp modelId="{37DB1974-31E6-4108-9FC3-A046CF5033B6}">
      <dsp:nvSpPr>
        <dsp:cNvPr id="0" name=""/>
        <dsp:cNvSpPr/>
      </dsp:nvSpPr>
      <dsp:spPr>
        <a:xfrm>
          <a:off x="5353723" y="814140"/>
          <a:ext cx="2566859" cy="463286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3549" tIns="253549" rIns="253549" bIns="253549" numCol="1" spcCol="1270" anchor="t" anchorCtr="0">
          <a:noAutofit/>
        </a:bodyPr>
        <a:lstStyle/>
        <a:p>
          <a:pPr marL="0" lvl="0" indent="0" algn="ctr" defTabSz="844550">
            <a:lnSpc>
              <a:spcPct val="90000"/>
            </a:lnSpc>
            <a:spcBef>
              <a:spcPct val="0"/>
            </a:spcBef>
            <a:spcAft>
              <a:spcPct val="35000"/>
            </a:spcAft>
            <a:buNone/>
          </a:pPr>
          <a:r>
            <a:rPr lang="en-US" sz="1900" kern="1200" dirty="0"/>
            <a:t>Only as a LAST RESORT</a:t>
          </a:r>
        </a:p>
        <a:p>
          <a:pPr marL="0" lvl="0" indent="0" algn="ctr" defTabSz="844550">
            <a:lnSpc>
              <a:spcPct val="90000"/>
            </a:lnSpc>
            <a:spcBef>
              <a:spcPct val="0"/>
            </a:spcBef>
            <a:spcAft>
              <a:spcPct val="35000"/>
            </a:spcAft>
            <a:buNone/>
          </a:pPr>
          <a:r>
            <a:rPr lang="en-US" sz="1900" kern="1200" dirty="0"/>
            <a:t>Do this with a group of people</a:t>
          </a:r>
        </a:p>
        <a:p>
          <a:pPr marL="0" lvl="0" indent="0" algn="ctr" defTabSz="844550">
            <a:lnSpc>
              <a:spcPct val="90000"/>
            </a:lnSpc>
            <a:spcBef>
              <a:spcPct val="0"/>
            </a:spcBef>
            <a:spcAft>
              <a:spcPct val="35000"/>
            </a:spcAft>
            <a:buNone/>
          </a:pPr>
          <a:r>
            <a:rPr lang="en-US" sz="1900" kern="1200" dirty="0"/>
            <a:t>Use whatever heavy object you may have on hand like laptops or chairs </a:t>
          </a:r>
        </a:p>
        <a:p>
          <a:pPr marL="0" lvl="0" indent="0" algn="ctr" defTabSz="844550">
            <a:lnSpc>
              <a:spcPct val="90000"/>
            </a:lnSpc>
            <a:spcBef>
              <a:spcPct val="0"/>
            </a:spcBef>
            <a:spcAft>
              <a:spcPct val="35000"/>
            </a:spcAft>
            <a:buNone/>
          </a:pPr>
          <a:r>
            <a:rPr lang="en-US" sz="1900" kern="1200" dirty="0"/>
            <a:t>Take the gun/weapon away as soon as possible</a:t>
          </a:r>
        </a:p>
        <a:p>
          <a:pPr marL="0" lvl="0" indent="0" algn="ctr" defTabSz="844550">
            <a:lnSpc>
              <a:spcPct val="90000"/>
            </a:lnSpc>
            <a:spcBef>
              <a:spcPct val="0"/>
            </a:spcBef>
            <a:spcAft>
              <a:spcPct val="35000"/>
            </a:spcAft>
            <a:buNone/>
          </a:pPr>
          <a:r>
            <a:rPr lang="en-US" sz="1900" b="1" kern="1200" dirty="0"/>
            <a:t>Fight like your life depends on it! Because it does!</a:t>
          </a:r>
          <a:endParaRPr lang="en-US" sz="1900" kern="1200" dirty="0"/>
        </a:p>
      </dsp:txBody>
      <dsp:txXfrm>
        <a:off x="5353723" y="814140"/>
        <a:ext cx="2566859" cy="46328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9BE82-81FF-48B4-8F5B-7036916AF4C9}">
      <dsp:nvSpPr>
        <dsp:cNvPr id="0" name=""/>
        <dsp:cNvSpPr/>
      </dsp:nvSpPr>
      <dsp:spPr>
        <a:xfrm>
          <a:off x="0" y="439"/>
          <a:ext cx="8065294"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w="9525" cap="flat" cmpd="sng" algn="ctr">
          <a:solidFill>
            <a:schemeClr val="accent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4023230-7264-454F-88F7-4C54F0C99E22}">
      <dsp:nvSpPr>
        <dsp:cNvPr id="0" name=""/>
        <dsp:cNvSpPr/>
      </dsp:nvSpPr>
      <dsp:spPr>
        <a:xfrm>
          <a:off x="0" y="439"/>
          <a:ext cx="8065294" cy="719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Escorts 24 hours a day 365 days a year.</a:t>
          </a:r>
        </a:p>
      </dsp:txBody>
      <dsp:txXfrm>
        <a:off x="0" y="439"/>
        <a:ext cx="8065294" cy="719671"/>
      </dsp:txXfrm>
    </dsp:sp>
    <dsp:sp modelId="{A113320E-1114-4D0E-9FA2-E2E9D3FC46B7}">
      <dsp:nvSpPr>
        <dsp:cNvPr id="0" name=""/>
        <dsp:cNvSpPr/>
      </dsp:nvSpPr>
      <dsp:spPr>
        <a:xfrm>
          <a:off x="0" y="720110"/>
          <a:ext cx="8065294" cy="0"/>
        </a:xfrm>
        <a:prstGeom prst="line">
          <a:avLst/>
        </a:prstGeom>
        <a:gradFill rotWithShape="0">
          <a:gsLst>
            <a:gs pos="0">
              <a:schemeClr val="accent2">
                <a:hueOff val="-209531"/>
                <a:satOff val="-2415"/>
                <a:lumOff val="540"/>
                <a:alphaOff val="0"/>
                <a:tint val="97000"/>
                <a:satMod val="100000"/>
                <a:lumMod val="102000"/>
              </a:schemeClr>
            </a:gs>
            <a:gs pos="50000">
              <a:schemeClr val="accent2">
                <a:hueOff val="-209531"/>
                <a:satOff val="-2415"/>
                <a:lumOff val="540"/>
                <a:alphaOff val="0"/>
                <a:shade val="100000"/>
                <a:satMod val="100000"/>
                <a:lumMod val="100000"/>
              </a:schemeClr>
            </a:gs>
            <a:gs pos="100000">
              <a:schemeClr val="accent2">
                <a:hueOff val="-209531"/>
                <a:satOff val="-2415"/>
                <a:lumOff val="540"/>
                <a:alphaOff val="0"/>
                <a:shade val="80000"/>
                <a:satMod val="100000"/>
                <a:lumMod val="99000"/>
              </a:schemeClr>
            </a:gs>
          </a:gsLst>
          <a:lin ang="2700000" scaled="0"/>
        </a:gradFill>
        <a:ln w="9525" cap="flat" cmpd="sng" algn="ctr">
          <a:solidFill>
            <a:schemeClr val="accent2">
              <a:hueOff val="-209531"/>
              <a:satOff val="-2415"/>
              <a:lumOff val="54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B11E8DE-52F8-4AA4-8EC4-A11A6751D38C}">
      <dsp:nvSpPr>
        <dsp:cNvPr id="0" name=""/>
        <dsp:cNvSpPr/>
      </dsp:nvSpPr>
      <dsp:spPr>
        <a:xfrm>
          <a:off x="0" y="720110"/>
          <a:ext cx="8065294" cy="719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R.A.D. monthly classes (Schedule available online)</a:t>
          </a:r>
        </a:p>
      </dsp:txBody>
      <dsp:txXfrm>
        <a:off x="0" y="720110"/>
        <a:ext cx="8065294" cy="719671"/>
      </dsp:txXfrm>
    </dsp:sp>
    <dsp:sp modelId="{C65DC10D-68F2-4FBA-8DD3-201CCCE4611C}">
      <dsp:nvSpPr>
        <dsp:cNvPr id="0" name=""/>
        <dsp:cNvSpPr/>
      </dsp:nvSpPr>
      <dsp:spPr>
        <a:xfrm>
          <a:off x="0" y="1439781"/>
          <a:ext cx="8065294" cy="0"/>
        </a:xfrm>
        <a:prstGeom prst="line">
          <a:avLst/>
        </a:prstGeom>
        <a:gradFill rotWithShape="0">
          <a:gsLst>
            <a:gs pos="0">
              <a:schemeClr val="accent2">
                <a:hueOff val="-419062"/>
                <a:satOff val="-4829"/>
                <a:lumOff val="1079"/>
                <a:alphaOff val="0"/>
                <a:tint val="97000"/>
                <a:satMod val="100000"/>
                <a:lumMod val="102000"/>
              </a:schemeClr>
            </a:gs>
            <a:gs pos="50000">
              <a:schemeClr val="accent2">
                <a:hueOff val="-419062"/>
                <a:satOff val="-4829"/>
                <a:lumOff val="1079"/>
                <a:alphaOff val="0"/>
                <a:shade val="100000"/>
                <a:satMod val="100000"/>
                <a:lumMod val="100000"/>
              </a:schemeClr>
            </a:gs>
            <a:gs pos="100000">
              <a:schemeClr val="accent2">
                <a:hueOff val="-419062"/>
                <a:satOff val="-4829"/>
                <a:lumOff val="1079"/>
                <a:alphaOff val="0"/>
                <a:shade val="80000"/>
                <a:satMod val="100000"/>
                <a:lumMod val="99000"/>
              </a:schemeClr>
            </a:gs>
          </a:gsLst>
          <a:lin ang="2700000" scaled="0"/>
        </a:gradFill>
        <a:ln w="9525" cap="flat" cmpd="sng" algn="ctr">
          <a:solidFill>
            <a:schemeClr val="accent2">
              <a:hueOff val="-419062"/>
              <a:satOff val="-4829"/>
              <a:lumOff val="1079"/>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FFC33DE-260C-4E3F-AF33-CFD59DB8DD99}">
      <dsp:nvSpPr>
        <dsp:cNvPr id="0" name=""/>
        <dsp:cNvSpPr/>
      </dsp:nvSpPr>
      <dsp:spPr>
        <a:xfrm>
          <a:off x="0" y="1439781"/>
          <a:ext cx="8065294" cy="719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Crime Alerts </a:t>
          </a:r>
        </a:p>
      </dsp:txBody>
      <dsp:txXfrm>
        <a:off x="0" y="1439781"/>
        <a:ext cx="8065294" cy="719671"/>
      </dsp:txXfrm>
    </dsp:sp>
    <dsp:sp modelId="{F7AB2800-320A-40E9-81D8-F4CF4018AE26}">
      <dsp:nvSpPr>
        <dsp:cNvPr id="0" name=""/>
        <dsp:cNvSpPr/>
      </dsp:nvSpPr>
      <dsp:spPr>
        <a:xfrm>
          <a:off x="0" y="2159452"/>
          <a:ext cx="8065294" cy="0"/>
        </a:xfrm>
        <a:prstGeom prst="line">
          <a:avLst/>
        </a:prstGeom>
        <a:gradFill rotWithShape="0">
          <a:gsLst>
            <a:gs pos="0">
              <a:schemeClr val="accent2">
                <a:hueOff val="-628592"/>
                <a:satOff val="-7244"/>
                <a:lumOff val="1619"/>
                <a:alphaOff val="0"/>
                <a:tint val="97000"/>
                <a:satMod val="100000"/>
                <a:lumMod val="102000"/>
              </a:schemeClr>
            </a:gs>
            <a:gs pos="50000">
              <a:schemeClr val="accent2">
                <a:hueOff val="-628592"/>
                <a:satOff val="-7244"/>
                <a:lumOff val="1619"/>
                <a:alphaOff val="0"/>
                <a:shade val="100000"/>
                <a:satMod val="100000"/>
                <a:lumMod val="100000"/>
              </a:schemeClr>
            </a:gs>
            <a:gs pos="100000">
              <a:schemeClr val="accent2">
                <a:hueOff val="-628592"/>
                <a:satOff val="-7244"/>
                <a:lumOff val="1619"/>
                <a:alphaOff val="0"/>
                <a:shade val="80000"/>
                <a:satMod val="100000"/>
                <a:lumMod val="99000"/>
              </a:schemeClr>
            </a:gs>
          </a:gsLst>
          <a:lin ang="2700000" scaled="0"/>
        </a:gradFill>
        <a:ln w="9525" cap="flat" cmpd="sng" algn="ctr">
          <a:solidFill>
            <a:schemeClr val="accent2">
              <a:hueOff val="-628592"/>
              <a:satOff val="-7244"/>
              <a:lumOff val="1619"/>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00057FE-9275-4DCB-AAAB-B13176F9676B}">
      <dsp:nvSpPr>
        <dsp:cNvPr id="0" name=""/>
        <dsp:cNvSpPr/>
      </dsp:nvSpPr>
      <dsp:spPr>
        <a:xfrm>
          <a:off x="0" y="2159452"/>
          <a:ext cx="8065294" cy="719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Vehicle Assists (Jump Starts &amp; Unlocks)</a:t>
          </a:r>
        </a:p>
      </dsp:txBody>
      <dsp:txXfrm>
        <a:off x="0" y="2159452"/>
        <a:ext cx="8065294" cy="719671"/>
      </dsp:txXfrm>
    </dsp:sp>
    <dsp:sp modelId="{55F90AA9-D8BD-4F27-9BF7-D4714498F5CA}">
      <dsp:nvSpPr>
        <dsp:cNvPr id="0" name=""/>
        <dsp:cNvSpPr/>
      </dsp:nvSpPr>
      <dsp:spPr>
        <a:xfrm>
          <a:off x="0" y="2879123"/>
          <a:ext cx="8065294" cy="0"/>
        </a:xfrm>
        <a:prstGeom prst="line">
          <a:avLst/>
        </a:prstGeom>
        <a:gradFill rotWithShape="0">
          <a:gsLst>
            <a:gs pos="0">
              <a:schemeClr val="accent2">
                <a:hueOff val="-838123"/>
                <a:satOff val="-9658"/>
                <a:lumOff val="2159"/>
                <a:alphaOff val="0"/>
                <a:tint val="97000"/>
                <a:satMod val="100000"/>
                <a:lumMod val="102000"/>
              </a:schemeClr>
            </a:gs>
            <a:gs pos="50000">
              <a:schemeClr val="accent2">
                <a:hueOff val="-838123"/>
                <a:satOff val="-9658"/>
                <a:lumOff val="2159"/>
                <a:alphaOff val="0"/>
                <a:shade val="100000"/>
                <a:satMod val="100000"/>
                <a:lumMod val="100000"/>
              </a:schemeClr>
            </a:gs>
            <a:gs pos="100000">
              <a:schemeClr val="accent2">
                <a:hueOff val="-838123"/>
                <a:satOff val="-9658"/>
                <a:lumOff val="2159"/>
                <a:alphaOff val="0"/>
                <a:shade val="80000"/>
                <a:satMod val="100000"/>
                <a:lumMod val="99000"/>
              </a:schemeClr>
            </a:gs>
          </a:gsLst>
          <a:lin ang="2700000" scaled="0"/>
        </a:gradFill>
        <a:ln w="9525" cap="flat" cmpd="sng" algn="ctr">
          <a:solidFill>
            <a:schemeClr val="accent2">
              <a:hueOff val="-838123"/>
              <a:satOff val="-9658"/>
              <a:lumOff val="2159"/>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991BF0D-A0EA-4C29-B9FF-F8E218FD2881}">
      <dsp:nvSpPr>
        <dsp:cNvPr id="0" name=""/>
        <dsp:cNvSpPr/>
      </dsp:nvSpPr>
      <dsp:spPr>
        <a:xfrm>
          <a:off x="0" y="2879123"/>
          <a:ext cx="8065294" cy="719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Security Assessments</a:t>
          </a:r>
        </a:p>
      </dsp:txBody>
      <dsp:txXfrm>
        <a:off x="0" y="2879123"/>
        <a:ext cx="8065294" cy="7196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E177B-9995-4411-A98A-3ADBBA36FACD}">
      <dsp:nvSpPr>
        <dsp:cNvPr id="0" name=""/>
        <dsp:cNvSpPr/>
      </dsp:nvSpPr>
      <dsp:spPr>
        <a:xfrm rot="5400000">
          <a:off x="5354478" y="-2027396"/>
          <a:ext cx="1257299" cy="563118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Majority of thefts are preventable!</a:t>
          </a:r>
        </a:p>
        <a:p>
          <a:pPr marL="171450" lvl="1" indent="-171450" algn="l" defTabSz="844550">
            <a:lnSpc>
              <a:spcPct val="90000"/>
            </a:lnSpc>
            <a:spcBef>
              <a:spcPct val="0"/>
            </a:spcBef>
            <a:spcAft>
              <a:spcPct val="15000"/>
            </a:spcAft>
            <a:buChar char="•"/>
          </a:pPr>
          <a:r>
            <a:rPr lang="en-US" sz="1900" kern="1200" dirty="0"/>
            <a:t>Unattended property</a:t>
          </a:r>
          <a:br>
            <a:rPr lang="en-US" sz="1900" kern="1200" dirty="0"/>
          </a:br>
          <a:endParaRPr lang="en-US" sz="1900" kern="1200" dirty="0"/>
        </a:p>
      </dsp:txBody>
      <dsp:txXfrm rot="-5400000">
        <a:off x="3167538" y="220920"/>
        <a:ext cx="5569804" cy="1134547"/>
      </dsp:txXfrm>
    </dsp:sp>
    <dsp:sp modelId="{3CE41060-7161-488D-8900-C4D159CC8534}">
      <dsp:nvSpPr>
        <dsp:cNvPr id="0" name=""/>
        <dsp:cNvSpPr/>
      </dsp:nvSpPr>
      <dsp:spPr>
        <a:xfrm>
          <a:off x="0" y="2381"/>
          <a:ext cx="3167538" cy="157162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Theft is the most predominate crime on Tulane’s campus</a:t>
          </a:r>
        </a:p>
      </dsp:txBody>
      <dsp:txXfrm>
        <a:off x="76720" y="79101"/>
        <a:ext cx="3014098" cy="1418185"/>
      </dsp:txXfrm>
    </dsp:sp>
    <dsp:sp modelId="{14F257EC-ED0C-42E2-A37C-DCFD204BD6FE}">
      <dsp:nvSpPr>
        <dsp:cNvPr id="0" name=""/>
        <dsp:cNvSpPr/>
      </dsp:nvSpPr>
      <dsp:spPr>
        <a:xfrm rot="5400000">
          <a:off x="5354478" y="-377190"/>
          <a:ext cx="1257299" cy="5631180"/>
        </a:xfrm>
        <a:prstGeom prst="round2SameRect">
          <a:avLst/>
        </a:prstGeom>
        <a:solidFill>
          <a:schemeClr val="accent2">
            <a:tint val="40000"/>
            <a:alpha val="90000"/>
            <a:hueOff val="-726289"/>
            <a:satOff val="-67"/>
            <a:lumOff val="19"/>
            <a:alphaOff val="0"/>
          </a:schemeClr>
        </a:solidFill>
        <a:ln w="12700" cap="flat" cmpd="sng" algn="ctr">
          <a:solidFill>
            <a:schemeClr val="accent2">
              <a:tint val="40000"/>
              <a:alpha val="90000"/>
              <a:hueOff val="-726289"/>
              <a:satOff val="-67"/>
              <a:lumOff val="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Secure your bicycles!</a:t>
          </a:r>
        </a:p>
        <a:p>
          <a:pPr marL="171450" lvl="1" indent="-171450" algn="l" defTabSz="844550">
            <a:lnSpc>
              <a:spcPct val="90000"/>
            </a:lnSpc>
            <a:spcBef>
              <a:spcPct val="0"/>
            </a:spcBef>
            <a:spcAft>
              <a:spcPct val="15000"/>
            </a:spcAft>
            <a:buChar char="•"/>
          </a:pPr>
          <a:r>
            <a:rPr lang="en-US" sz="1900" kern="1200" dirty="0"/>
            <a:t>Use a U-lock type lock, cable locks are easily defeated</a:t>
          </a:r>
          <a:br>
            <a:rPr lang="en-US" sz="1900" kern="1200" dirty="0"/>
          </a:br>
          <a:endParaRPr lang="en-US" sz="1900" kern="1200" dirty="0"/>
        </a:p>
      </dsp:txBody>
      <dsp:txXfrm rot="-5400000">
        <a:off x="3167538" y="1871126"/>
        <a:ext cx="5569804" cy="1134547"/>
      </dsp:txXfrm>
    </dsp:sp>
    <dsp:sp modelId="{022B98A8-08B0-4486-9D12-E75CE26EDF8A}">
      <dsp:nvSpPr>
        <dsp:cNvPr id="0" name=""/>
        <dsp:cNvSpPr/>
      </dsp:nvSpPr>
      <dsp:spPr>
        <a:xfrm>
          <a:off x="0" y="1652587"/>
          <a:ext cx="3167538" cy="1571625"/>
        </a:xfrm>
        <a:prstGeom prst="roundRect">
          <a:avLst/>
        </a:prstGeom>
        <a:solidFill>
          <a:schemeClr val="accent2">
            <a:hueOff val="-419062"/>
            <a:satOff val="-4829"/>
            <a:lumOff val="107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Bicycle Theft</a:t>
          </a:r>
        </a:p>
      </dsp:txBody>
      <dsp:txXfrm>
        <a:off x="76720" y="1729307"/>
        <a:ext cx="3014098" cy="1418185"/>
      </dsp:txXfrm>
    </dsp:sp>
    <dsp:sp modelId="{9476FD82-3942-44A8-8D7A-103AEB2F742B}">
      <dsp:nvSpPr>
        <dsp:cNvPr id="0" name=""/>
        <dsp:cNvSpPr/>
      </dsp:nvSpPr>
      <dsp:spPr>
        <a:xfrm rot="5400000">
          <a:off x="5354478" y="1273016"/>
          <a:ext cx="1257299" cy="5631180"/>
        </a:xfrm>
        <a:prstGeom prst="round2SameRect">
          <a:avLst/>
        </a:prstGeom>
        <a:solidFill>
          <a:schemeClr val="accent2">
            <a:tint val="40000"/>
            <a:alpha val="90000"/>
            <a:hueOff val="-1452578"/>
            <a:satOff val="-133"/>
            <a:lumOff val="39"/>
            <a:alphaOff val="0"/>
          </a:schemeClr>
        </a:solidFill>
        <a:ln w="12700" cap="flat" cmpd="sng" algn="ctr">
          <a:solidFill>
            <a:schemeClr val="accent2">
              <a:tint val="40000"/>
              <a:alpha val="90000"/>
              <a:hueOff val="-1452578"/>
              <a:satOff val="-133"/>
              <a:lumOff val="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Secure all portable items of value!</a:t>
          </a:r>
        </a:p>
      </dsp:txBody>
      <dsp:txXfrm rot="-5400000">
        <a:off x="3167538" y="3521332"/>
        <a:ext cx="5569804" cy="1134547"/>
      </dsp:txXfrm>
    </dsp:sp>
    <dsp:sp modelId="{AF670A61-7E37-4843-BED3-DA6BF65F3BD9}">
      <dsp:nvSpPr>
        <dsp:cNvPr id="0" name=""/>
        <dsp:cNvSpPr/>
      </dsp:nvSpPr>
      <dsp:spPr>
        <a:xfrm>
          <a:off x="0" y="3302793"/>
          <a:ext cx="3167538" cy="1571625"/>
        </a:xfrm>
        <a:prstGeom prst="roundRect">
          <a:avLst/>
        </a:prstGeom>
        <a:solidFill>
          <a:schemeClr val="accent2">
            <a:hueOff val="-838123"/>
            <a:satOff val="-9658"/>
            <a:lumOff val="215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Opportunity is the major cause of ALL crimes </a:t>
          </a:r>
        </a:p>
      </dsp:txBody>
      <dsp:txXfrm>
        <a:off x="76720" y="3379513"/>
        <a:ext cx="3014098" cy="14181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14FE3-6DA3-481A-8115-EE3F7C058798}">
      <dsp:nvSpPr>
        <dsp:cNvPr id="0" name=""/>
        <dsp:cNvSpPr/>
      </dsp:nvSpPr>
      <dsp:spPr>
        <a:xfrm>
          <a:off x="0" y="21756"/>
          <a:ext cx="8065294" cy="8154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EMERGENCY: (504) 865</a:t>
          </a:r>
          <a:r>
            <a:rPr lang="en-US" sz="3400" b="1" kern="1200" dirty="0"/>
            <a:t>-5911</a:t>
          </a:r>
          <a:r>
            <a:rPr lang="en-US" sz="3400" kern="1200" dirty="0"/>
            <a:t> </a:t>
          </a:r>
        </a:p>
      </dsp:txBody>
      <dsp:txXfrm>
        <a:off x="39809" y="61565"/>
        <a:ext cx="7985676" cy="735872"/>
      </dsp:txXfrm>
    </dsp:sp>
    <dsp:sp modelId="{6DD42615-8BE6-4686-BE31-DAFAAB176E87}">
      <dsp:nvSpPr>
        <dsp:cNvPr id="0" name=""/>
        <dsp:cNvSpPr/>
      </dsp:nvSpPr>
      <dsp:spPr>
        <a:xfrm>
          <a:off x="0" y="935166"/>
          <a:ext cx="8065294" cy="8154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Non-Emergency: (504) 865-5381  </a:t>
          </a:r>
        </a:p>
      </dsp:txBody>
      <dsp:txXfrm>
        <a:off x="39809" y="974975"/>
        <a:ext cx="7985676" cy="735872"/>
      </dsp:txXfrm>
    </dsp:sp>
    <dsp:sp modelId="{9B069803-6B65-416D-AEF8-43E3E42C8C10}">
      <dsp:nvSpPr>
        <dsp:cNvPr id="0" name=""/>
        <dsp:cNvSpPr/>
      </dsp:nvSpPr>
      <dsp:spPr>
        <a:xfrm>
          <a:off x="0" y="1848577"/>
          <a:ext cx="8065294" cy="8154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Web Site Address: </a:t>
          </a:r>
          <a:r>
            <a:rPr lang="en-US" sz="3400" kern="1200">
              <a:hlinkClick xmlns:r="http://schemas.openxmlformats.org/officeDocument/2006/relationships" r:id="rId1"/>
            </a:rPr>
            <a:t>http://tulane.edu/police</a:t>
          </a:r>
          <a:endParaRPr lang="en-US" sz="3400" kern="1200"/>
        </a:p>
      </dsp:txBody>
      <dsp:txXfrm>
        <a:off x="39809" y="1888386"/>
        <a:ext cx="7985676" cy="735872"/>
      </dsp:txXfrm>
    </dsp:sp>
    <dsp:sp modelId="{883418C5-1829-449A-9C2E-EEC9BAB0ACE6}">
      <dsp:nvSpPr>
        <dsp:cNvPr id="0" name=""/>
        <dsp:cNvSpPr/>
      </dsp:nvSpPr>
      <dsp:spPr>
        <a:xfrm>
          <a:off x="0" y="2761987"/>
          <a:ext cx="8065294" cy="8154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e-Mail address: </a:t>
          </a:r>
          <a:r>
            <a:rPr lang="en-US" sz="3400" kern="1200">
              <a:hlinkClick xmlns:r="http://schemas.openxmlformats.org/officeDocument/2006/relationships" r:id="rId2"/>
            </a:rPr>
            <a:t>police@tulane.edu</a:t>
          </a:r>
          <a:endParaRPr lang="en-US" sz="3400" kern="1200"/>
        </a:p>
      </dsp:txBody>
      <dsp:txXfrm>
        <a:off x="39809" y="2801796"/>
        <a:ext cx="7985676" cy="7358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B8CAD-F737-4E92-A784-2B1AE041C513}" type="datetimeFigureOut">
              <a:rPr lang="en-US" smtClean="0"/>
              <a:t>9/10/2019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81486-6443-4966-A8F3-E9F40B4E3AA1}" type="slidenum">
              <a:rPr lang="en-US" smtClean="0"/>
              <a:t>‹#›</a:t>
            </a:fld>
            <a:endParaRPr lang="en-US"/>
          </a:p>
        </p:txBody>
      </p:sp>
    </p:spTree>
    <p:extLst>
      <p:ext uri="{BB962C8B-B14F-4D97-AF65-F5344CB8AC3E}">
        <p14:creationId xmlns:p14="http://schemas.microsoft.com/office/powerpoint/2010/main" val="269611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81486-6443-4966-A8F3-E9F40B4E3AA1}" type="slidenum">
              <a:rPr lang="en-US" smtClean="0"/>
              <a:t>4</a:t>
            </a:fld>
            <a:endParaRPr lang="en-US"/>
          </a:p>
        </p:txBody>
      </p:sp>
    </p:spTree>
    <p:extLst>
      <p:ext uri="{BB962C8B-B14F-4D97-AF65-F5344CB8AC3E}">
        <p14:creationId xmlns:p14="http://schemas.microsoft.com/office/powerpoint/2010/main" val="321700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fld id="{DCB03802-2942-4541-8264-80C4D446D68F}" type="slidenum">
              <a:rPr lang="en-US" altLang="en-US">
                <a:solidFill>
                  <a:prstClr val="black"/>
                </a:solidFill>
              </a:rPr>
              <a:pPr>
                <a:defRPr/>
              </a:pPr>
              <a:t>12</a:t>
            </a:fld>
            <a:endParaRPr lang="en-US" altLang="en-US">
              <a:solidFill>
                <a:prstClr val="black"/>
              </a:solidFill>
            </a:endParaRPr>
          </a:p>
        </p:txBody>
      </p:sp>
      <p:sp>
        <p:nvSpPr>
          <p:cNvPr id="3277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492343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fld id="{8496C5D8-ED61-455A-A6F7-DB01A8A5C183}" type="slidenum">
              <a:rPr lang="en-US" altLang="en-US">
                <a:solidFill>
                  <a:prstClr val="black"/>
                </a:solidFill>
              </a:rPr>
              <a:pPr>
                <a:defRPr/>
              </a:pPr>
              <a:t>13</a:t>
            </a:fld>
            <a:endParaRPr lang="en-US" altLang="en-US">
              <a:solidFill>
                <a:prstClr val="black"/>
              </a:solidFill>
            </a:endParaRPr>
          </a:p>
        </p:txBody>
      </p:sp>
      <p:sp>
        <p:nvSpPr>
          <p:cNvPr id="4096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26250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fld id="{C7A19B65-7B82-4CC8-9755-B01B42C707D8}" type="slidenum">
              <a:rPr lang="en-US" altLang="en-US">
                <a:solidFill>
                  <a:prstClr val="black"/>
                </a:solidFill>
              </a:rPr>
              <a:pPr>
                <a:defRPr/>
              </a:pPr>
              <a:t>14</a:t>
            </a:fld>
            <a:endParaRPr lang="en-US" altLang="en-US">
              <a:solidFill>
                <a:prstClr val="black"/>
              </a:solidFill>
            </a:endParaRPr>
          </a:p>
        </p:txBody>
      </p:sp>
      <p:sp>
        <p:nvSpPr>
          <p:cNvPr id="3789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659943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fld id="{D530FD0A-CA1D-4089-8523-3C19F738C598}" type="slidenum">
              <a:rPr lang="en-US" altLang="en-US">
                <a:solidFill>
                  <a:prstClr val="black"/>
                </a:solidFill>
              </a:rPr>
              <a:pPr>
                <a:defRPr/>
              </a:pPr>
              <a:t>15</a:t>
            </a:fld>
            <a:endParaRPr lang="en-US" altLang="en-US">
              <a:solidFill>
                <a:prstClr val="black"/>
              </a:solidFill>
            </a:endParaRPr>
          </a:p>
        </p:txBody>
      </p:sp>
      <p:sp>
        <p:nvSpPr>
          <p:cNvPr id="3993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439077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pPr>
              <a:defRPr/>
            </a:pPr>
            <a:fld id="{7C75C51C-BF06-4DA2-8923-5844B3285390}" type="slidenum">
              <a:rPr lang="en-US" altLang="en-US" smtClean="0"/>
              <a:pPr>
                <a:defRPr/>
              </a:pPr>
              <a:t>‹#›</a:t>
            </a:fld>
            <a:endParaRPr lang="en-US" altLang="en-US"/>
          </a:p>
        </p:txBody>
      </p:sp>
    </p:spTree>
    <p:extLst>
      <p:ext uri="{BB962C8B-B14F-4D97-AF65-F5344CB8AC3E}">
        <p14:creationId xmlns:p14="http://schemas.microsoft.com/office/powerpoint/2010/main" val="337086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6A5FA03-9936-4647-AD27-E2F165457145}" type="slidenum">
              <a:rPr lang="en-US" altLang="en-US" smtClean="0"/>
              <a:pPr>
                <a:defRPr/>
              </a:pPr>
              <a:t>‹#›</a:t>
            </a:fld>
            <a:endParaRPr lang="en-US" altLang="en-US"/>
          </a:p>
        </p:txBody>
      </p:sp>
    </p:spTree>
    <p:extLst>
      <p:ext uri="{BB962C8B-B14F-4D97-AF65-F5344CB8AC3E}">
        <p14:creationId xmlns:p14="http://schemas.microsoft.com/office/powerpoint/2010/main" val="23727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5770CEE-F25A-420A-84AA-AA625B4ACE7A}" type="slidenum">
              <a:rPr lang="en-US" altLang="en-US" smtClean="0"/>
              <a:pPr>
                <a:defRPr/>
              </a:pPr>
              <a:t>‹#›</a:t>
            </a:fld>
            <a:endParaRPr lang="en-US" altLang="en-US"/>
          </a:p>
        </p:txBody>
      </p:sp>
    </p:spTree>
    <p:extLst>
      <p:ext uri="{BB962C8B-B14F-4D97-AF65-F5344CB8AC3E}">
        <p14:creationId xmlns:p14="http://schemas.microsoft.com/office/powerpoint/2010/main" val="471620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609602"/>
            <a:ext cx="9144000" cy="987425"/>
          </a:xfrm>
        </p:spPr>
        <p:txBody>
          <a:bodyPr/>
          <a:lstStyle/>
          <a:p>
            <a:r>
              <a:rPr lang="en-US"/>
              <a:t>Click to edit Master title style</a:t>
            </a:r>
          </a:p>
        </p:txBody>
      </p:sp>
      <p:sp>
        <p:nvSpPr>
          <p:cNvPr id="3" name="ClipArt Placeholder 2"/>
          <p:cNvSpPr>
            <a:spLocks noGrp="1"/>
          </p:cNvSpPr>
          <p:nvPr>
            <p:ph type="clipArt" sz="half" idx="1"/>
          </p:nvPr>
        </p:nvSpPr>
        <p:spPr>
          <a:xfrm>
            <a:off x="685800" y="2055813"/>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648200" y="20558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52400" y="6400800"/>
            <a:ext cx="1905000" cy="457200"/>
          </a:xfrm>
        </p:spPr>
        <p:txBody>
          <a:bodyPr/>
          <a:lstStyle>
            <a:lvl1pPr>
              <a:defRPr>
                <a:latin typeface="Corbel" panose="020B0503020204020204" pitchFamily="34" charset="0"/>
              </a:defRPr>
            </a:lvl1pPr>
          </a:lstStyle>
          <a:p>
            <a:fld id="{6D9C1CFE-E7C8-4A4D-9F60-55FBA50EF983}" type="datetime1">
              <a:rPr lang="en-US" altLang="en-US"/>
              <a:pPr/>
              <a:t>9/10/2019</a:t>
            </a:fld>
            <a:endParaRPr lang="en-US" altLang="en-US"/>
          </a:p>
        </p:txBody>
      </p:sp>
      <p:sp>
        <p:nvSpPr>
          <p:cNvPr id="6" name="Footer Placeholder 5"/>
          <p:cNvSpPr>
            <a:spLocks noGrp="1"/>
          </p:cNvSpPr>
          <p:nvPr>
            <p:ph type="ftr" sz="quarter" idx="11"/>
          </p:nvPr>
        </p:nvSpPr>
        <p:spPr>
          <a:xfrm>
            <a:off x="2057400" y="6400800"/>
            <a:ext cx="5029200" cy="457200"/>
          </a:xfrm>
        </p:spPr>
        <p:txBody>
          <a:bodyPr/>
          <a:lstStyle>
            <a:lvl1pPr>
              <a:defRPr>
                <a:latin typeface="Corbel" panose="020B0503020204020204" pitchFamily="34" charset="0"/>
              </a:defRPr>
            </a:lvl1pPr>
          </a:lstStyle>
          <a:p>
            <a:endParaRPr lang="en-US" altLang="en-US"/>
          </a:p>
        </p:txBody>
      </p:sp>
      <p:sp>
        <p:nvSpPr>
          <p:cNvPr id="7" name="Slide Number Placeholder 6"/>
          <p:cNvSpPr>
            <a:spLocks noGrp="1"/>
          </p:cNvSpPr>
          <p:nvPr>
            <p:ph type="sldNum" sz="quarter" idx="12"/>
          </p:nvPr>
        </p:nvSpPr>
        <p:spPr>
          <a:xfrm>
            <a:off x="7086600" y="6400800"/>
            <a:ext cx="1905000" cy="457200"/>
          </a:xfrm>
        </p:spPr>
        <p:txBody>
          <a:bodyPr/>
          <a:lstStyle>
            <a:lvl1pPr>
              <a:defRPr>
                <a:latin typeface="Corbel" panose="020B0503020204020204" pitchFamily="34" charset="0"/>
              </a:defRPr>
            </a:lvl1pPr>
          </a:lstStyle>
          <a:p>
            <a:fld id="{067D35B7-DB3B-454D-9C7E-6ADA216BB241}" type="slidenum">
              <a:rPr lang="en-US" altLang="en-US"/>
              <a:pPr/>
              <a:t>‹#›</a:t>
            </a:fld>
            <a:endParaRPr lang="en-US" altLang="en-US"/>
          </a:p>
        </p:txBody>
      </p:sp>
    </p:spTree>
    <p:extLst>
      <p:ext uri="{BB962C8B-B14F-4D97-AF65-F5344CB8AC3E}">
        <p14:creationId xmlns:p14="http://schemas.microsoft.com/office/powerpoint/2010/main" val="2137814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4500">
                <a:effectLst/>
              </a:defRPr>
            </a:lvl1pPr>
          </a:lstStyle>
          <a:p>
            <a:r>
              <a:rPr lang="en-US"/>
              <a:t>Click to edit Master title style</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9/10/2019</a:t>
            </a:fld>
            <a:endParaRPr lang="en-US" dirty="0"/>
          </a:p>
        </p:txBody>
      </p:sp>
      <p:sp>
        <p:nvSpPr>
          <p:cNvPr id="5" name="Footer Placeholder 4"/>
          <p:cNvSpPr>
            <a:spLocks noGrp="1"/>
          </p:cNvSpPr>
          <p:nvPr>
            <p:ph type="ftr" sz="quarter" idx="11"/>
          </p:nvPr>
        </p:nvSpPr>
        <p:spPr>
          <a:xfrm>
            <a:off x="3999309" y="5883276"/>
            <a:ext cx="3243033"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25880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13893" y="5867132"/>
            <a:ext cx="413375"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16270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89476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16197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13625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9/10/2019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44038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9/10/2019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9790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8B3FF55-2CAA-46DA-BF9C-F2B47D21FBFA}" type="slidenum">
              <a:rPr lang="en-US" altLang="en-US" smtClean="0"/>
              <a:pPr>
                <a:defRPr/>
              </a:pPr>
              <a:t>‹#›</a:t>
            </a:fld>
            <a:endParaRPr lang="en-US" altLang="en-US"/>
          </a:p>
        </p:txBody>
      </p:sp>
    </p:spTree>
    <p:extLst>
      <p:ext uri="{BB962C8B-B14F-4D97-AF65-F5344CB8AC3E}">
        <p14:creationId xmlns:p14="http://schemas.microsoft.com/office/powerpoint/2010/main" val="3010432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08035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05889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23735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92559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36945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6905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73171306"/>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7983704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99761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1105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41EE7FA-94C5-48E7-B7EC-456136E5AA0A}" type="slidenum">
              <a:rPr lang="en-US" altLang="en-US" smtClean="0"/>
              <a:pPr>
                <a:defRPr/>
              </a:pPr>
              <a:t>‹#›</a:t>
            </a:fld>
            <a:endParaRPr lang="en-US" altLang="en-US"/>
          </a:p>
        </p:txBody>
      </p:sp>
    </p:spTree>
    <p:extLst>
      <p:ext uri="{BB962C8B-B14F-4D97-AF65-F5344CB8AC3E}">
        <p14:creationId xmlns:p14="http://schemas.microsoft.com/office/powerpoint/2010/main" val="338900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89F2232-C7BD-4D73-97A0-5A55ADA21B3E}" type="slidenum">
              <a:rPr lang="en-US" altLang="en-US" smtClean="0"/>
              <a:pPr>
                <a:defRPr/>
              </a:pPr>
              <a:t>‹#›</a:t>
            </a:fld>
            <a:endParaRPr lang="en-US" altLang="en-US"/>
          </a:p>
        </p:txBody>
      </p:sp>
    </p:spTree>
    <p:extLst>
      <p:ext uri="{BB962C8B-B14F-4D97-AF65-F5344CB8AC3E}">
        <p14:creationId xmlns:p14="http://schemas.microsoft.com/office/powerpoint/2010/main" val="317994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48FC6FD2-9D20-4FAD-8779-AD405BDB11F9}" type="slidenum">
              <a:rPr lang="en-US" altLang="en-US" smtClean="0"/>
              <a:pPr>
                <a:defRPr/>
              </a:pPr>
              <a:t>‹#›</a:t>
            </a:fld>
            <a:endParaRPr lang="en-US" altLang="en-US"/>
          </a:p>
        </p:txBody>
      </p:sp>
    </p:spTree>
    <p:extLst>
      <p:ext uri="{BB962C8B-B14F-4D97-AF65-F5344CB8AC3E}">
        <p14:creationId xmlns:p14="http://schemas.microsoft.com/office/powerpoint/2010/main" val="318700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56427657-158C-45DD-B228-39857D79B1D3}" type="slidenum">
              <a:rPr lang="en-US" altLang="en-US" smtClean="0"/>
              <a:pPr>
                <a:defRPr/>
              </a:pPr>
              <a:t>‹#›</a:t>
            </a:fld>
            <a:endParaRPr lang="en-US" altLang="en-US"/>
          </a:p>
        </p:txBody>
      </p:sp>
    </p:spTree>
    <p:extLst>
      <p:ext uri="{BB962C8B-B14F-4D97-AF65-F5344CB8AC3E}">
        <p14:creationId xmlns:p14="http://schemas.microsoft.com/office/powerpoint/2010/main" val="362923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CC1124A1-0222-46BE-B36A-C8EFA16A552F}" type="slidenum">
              <a:rPr lang="en-US" altLang="en-US" smtClean="0"/>
              <a:pPr>
                <a:defRPr/>
              </a:pPr>
              <a:t>‹#›</a:t>
            </a:fld>
            <a:endParaRPr lang="en-US" altLang="en-US"/>
          </a:p>
        </p:txBody>
      </p:sp>
    </p:spTree>
    <p:extLst>
      <p:ext uri="{BB962C8B-B14F-4D97-AF65-F5344CB8AC3E}">
        <p14:creationId xmlns:p14="http://schemas.microsoft.com/office/powerpoint/2010/main" val="116372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EC577AD9-E0C4-43DB-A9E9-095E9C118D42}" type="slidenum">
              <a:rPr lang="en-US" altLang="en-US" smtClean="0"/>
              <a:pPr>
                <a:defRPr/>
              </a:pPr>
              <a:t>‹#›</a:t>
            </a:fld>
            <a:endParaRPr lang="en-US" altLang="en-US"/>
          </a:p>
        </p:txBody>
      </p:sp>
    </p:spTree>
    <p:extLst>
      <p:ext uri="{BB962C8B-B14F-4D97-AF65-F5344CB8AC3E}">
        <p14:creationId xmlns:p14="http://schemas.microsoft.com/office/powerpoint/2010/main" val="212284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pPr>
              <a:defRPr/>
            </a:pPr>
            <a:endParaRPr lang="en-US" alt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C93C5C09-95F4-41EC-B89D-3E77B0552D17}" type="slidenum">
              <a:rPr lang="en-US" altLang="en-US" smtClean="0"/>
              <a:pPr>
                <a:defRPr/>
              </a:pPr>
              <a:t>‹#›</a:t>
            </a:fld>
            <a:endParaRPr lang="en-US" altLang="en-US"/>
          </a:p>
        </p:txBody>
      </p:sp>
    </p:spTree>
    <p:extLst>
      <p:ext uri="{BB962C8B-B14F-4D97-AF65-F5344CB8AC3E}">
        <p14:creationId xmlns:p14="http://schemas.microsoft.com/office/powerpoint/2010/main" val="241257187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pPr defTabSz="685800" fontAlgn="base">
              <a:spcBef>
                <a:spcPct val="0"/>
              </a:spcBef>
              <a:spcAft>
                <a:spcPct val="0"/>
              </a:spcAft>
            </a:pPr>
            <a:fld id="{6C12294A-848D-4706-B51D-8A8D8DEE4FC0}" type="datetime1">
              <a:rPr lang="en-US" altLang="en-US" smtClean="0">
                <a:cs typeface="Arial" panose="020B0604020202020204" pitchFamily="34" charset="0"/>
              </a:rPr>
              <a:pPr defTabSz="685800" fontAlgn="base">
                <a:spcBef>
                  <a:spcPct val="0"/>
                </a:spcBef>
                <a:spcAft>
                  <a:spcPct val="0"/>
                </a:spcAft>
              </a:pPr>
              <a:t>9/10/2019</a:t>
            </a:fld>
            <a:endParaRPr lang="en-US" altLang="en-US">
              <a:cs typeface="Arial" panose="020B0604020202020204" pitchFamily="34" charset="0"/>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pPr defTabSz="685800" fontAlgn="base">
              <a:spcBef>
                <a:spcPct val="0"/>
              </a:spcBef>
              <a:spcAft>
                <a:spcPct val="0"/>
              </a:spcAft>
            </a:pPr>
            <a:endParaRPr lang="en-US" altLang="en-US">
              <a:cs typeface="Arial" panose="020B0604020202020204" pitchFamily="34" charset="0"/>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pPr defTabSz="685800" fontAlgn="base">
              <a:spcBef>
                <a:spcPct val="0"/>
              </a:spcBef>
              <a:spcAft>
                <a:spcPct val="0"/>
              </a:spcAft>
            </a:pPr>
            <a:fld id="{E15AE57E-E8B5-4FE7-8C52-76464D1E29AE}" type="slidenum">
              <a:rPr lang="en-US" altLang="en-US" smtClean="0">
                <a:cs typeface="Arial" panose="020B0604020202020204" pitchFamily="34" charset="0"/>
              </a:rPr>
              <a:pPr defTabSz="6858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595971522"/>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hf hdr="0" ftr="0"/>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4AAD347D-5ACD-4C99-B74B-A9C85AD731AF}" type="datetimeFigureOut">
              <a:rPr lang="en-US" smtClean="0"/>
              <a:t>9/10/2019</a:t>
            </a:fld>
            <a:endParaRPr lang="en-US" dirty="0"/>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34162775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Lst>
  <p:hf sldNum="0"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emergencyprep@Tulane.edu"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2.tulane.edu/universityservices/transportation/gold-zone.cf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6.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39097"/>
            <a:ext cx="8352503" cy="1875503"/>
          </a:xfrm>
        </p:spPr>
        <p:txBody>
          <a:bodyPr>
            <a:normAutofit/>
          </a:bodyPr>
          <a:lstStyle/>
          <a:p>
            <a:pPr algn="ctr"/>
            <a:r>
              <a:rPr lang="en-US" sz="6200" dirty="0"/>
              <a:t>Tulane Emergency Preparedness &amp; Response</a:t>
            </a:r>
          </a:p>
        </p:txBody>
      </p:sp>
      <p:sp>
        <p:nvSpPr>
          <p:cNvPr id="3" name="Subtitle 2"/>
          <p:cNvSpPr>
            <a:spLocks noGrp="1"/>
          </p:cNvSpPr>
          <p:nvPr>
            <p:ph type="subTitle" idx="1"/>
          </p:nvPr>
        </p:nvSpPr>
        <p:spPr>
          <a:xfrm>
            <a:off x="3645578" y="4306411"/>
            <a:ext cx="5011725" cy="1238616"/>
          </a:xfrm>
        </p:spPr>
        <p:txBody>
          <a:bodyPr>
            <a:normAutofit fontScale="92500" lnSpcReduction="10000"/>
          </a:bodyPr>
          <a:lstStyle/>
          <a:p>
            <a:r>
              <a:rPr lang="en-US" dirty="0"/>
              <a:t>Presented By:</a:t>
            </a:r>
          </a:p>
          <a:p>
            <a:r>
              <a:rPr lang="en-US" dirty="0"/>
              <a:t>Donald </a:t>
            </a:r>
            <a:r>
              <a:rPr lang="en-US" dirty="0" err="1"/>
              <a:t>Veals</a:t>
            </a:r>
            <a:r>
              <a:rPr lang="en-US" dirty="0"/>
              <a:t>, Emergency Preparedness &amp; Response Manager </a:t>
            </a:r>
          </a:p>
        </p:txBody>
      </p:sp>
      <p:pic>
        <p:nvPicPr>
          <p:cNvPr id="4" name="Picture 2" descr="B5E7EF8F-2001-4E8C-817B-51F1529079F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81400"/>
            <a:ext cx="3000986" cy="31564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479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5C3FE1E-0A7F-41BE-A568-1BF85E2E8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630" y="0"/>
            <a:ext cx="410337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8B03A-0D7A-4519-B8E1-5B5ADFA69136}"/>
              </a:ext>
            </a:extLst>
          </p:cNvPr>
          <p:cNvSpPr>
            <a:spLocks noGrp="1"/>
          </p:cNvSpPr>
          <p:nvPr>
            <p:ph type="title"/>
          </p:nvPr>
        </p:nvSpPr>
        <p:spPr>
          <a:xfrm>
            <a:off x="5397909" y="499533"/>
            <a:ext cx="3259394" cy="1658198"/>
          </a:xfrm>
        </p:spPr>
        <p:txBody>
          <a:bodyPr vert="horz" lIns="91440" tIns="45720" rIns="91440" bIns="45720" rtlCol="0" anchor="ctr">
            <a:normAutofit/>
          </a:bodyPr>
          <a:lstStyle/>
          <a:p>
            <a:pPr>
              <a:lnSpc>
                <a:spcPct val="85000"/>
              </a:lnSpc>
            </a:pPr>
            <a:r>
              <a:rPr lang="en-US" sz="4200"/>
              <a:t>Questions? </a:t>
            </a:r>
          </a:p>
        </p:txBody>
      </p:sp>
      <p:sp>
        <p:nvSpPr>
          <p:cNvPr id="3" name="Content Placeholder 2">
            <a:extLst>
              <a:ext uri="{FF2B5EF4-FFF2-40B4-BE49-F238E27FC236}">
                <a16:creationId xmlns:a16="http://schemas.microsoft.com/office/drawing/2014/main" id="{66B2DAE7-BDDB-4F93-A59B-F14549888827}"/>
              </a:ext>
            </a:extLst>
          </p:cNvPr>
          <p:cNvSpPr>
            <a:spLocks noGrp="1"/>
          </p:cNvSpPr>
          <p:nvPr>
            <p:ph sz="half" idx="1"/>
          </p:nvPr>
        </p:nvSpPr>
        <p:spPr>
          <a:xfrm>
            <a:off x="5105339" y="1905000"/>
            <a:ext cx="3973951" cy="4800600"/>
          </a:xfrm>
        </p:spPr>
        <p:txBody>
          <a:bodyPr vert="horz" lIns="91440" tIns="45720" rIns="91440" bIns="45720" rtlCol="0">
            <a:normAutofit/>
          </a:bodyPr>
          <a:lstStyle/>
          <a:p>
            <a:pPr>
              <a:buFont typeface="Arial" panose="020B0604020202020204" pitchFamily="34" charset="0"/>
              <a:buChar char="•"/>
            </a:pPr>
            <a:r>
              <a:rPr lang="en-US" dirty="0"/>
              <a:t> Phone: 504-862-8266</a:t>
            </a:r>
          </a:p>
          <a:p>
            <a:pPr>
              <a:buFont typeface="Arial" panose="020B0604020202020204" pitchFamily="34" charset="0"/>
              <a:buChar char="•"/>
            </a:pPr>
            <a:r>
              <a:rPr lang="en-US" dirty="0"/>
              <a:t> Social Media: @</a:t>
            </a:r>
            <a:r>
              <a:rPr lang="en-US" dirty="0" err="1"/>
              <a:t>TulaneEmergency</a:t>
            </a:r>
            <a:br>
              <a:rPr lang="en-US" dirty="0"/>
            </a:br>
            <a:r>
              <a:rPr lang="en-US" dirty="0"/>
              <a:t>        - Facebook</a:t>
            </a:r>
            <a:br>
              <a:rPr lang="en-US" dirty="0"/>
            </a:br>
            <a:r>
              <a:rPr lang="en-US" dirty="0"/>
              <a:t>        - Twitter</a:t>
            </a:r>
            <a:br>
              <a:rPr lang="en-US" dirty="0"/>
            </a:br>
            <a:r>
              <a:rPr lang="en-US" dirty="0"/>
              <a:t>        - Instagram</a:t>
            </a:r>
          </a:p>
          <a:p>
            <a:pPr>
              <a:buFont typeface="Arial" panose="020B0604020202020204" pitchFamily="34" charset="0"/>
              <a:buChar char="•"/>
            </a:pPr>
            <a:r>
              <a:rPr lang="en-US" dirty="0"/>
              <a:t> Website: emergencyprep.Tulane.edu</a:t>
            </a:r>
          </a:p>
          <a:p>
            <a:pPr>
              <a:buFont typeface="Arial" panose="020B0604020202020204" pitchFamily="34" charset="0"/>
              <a:buChar char="•"/>
            </a:pPr>
            <a:r>
              <a:rPr lang="en-US" dirty="0"/>
              <a:t> Email: </a:t>
            </a:r>
            <a:r>
              <a:rPr lang="en-US" dirty="0">
                <a:hlinkClick r:id="rId2"/>
              </a:rPr>
              <a:t>emergencyprep@Tulane.edu</a:t>
            </a:r>
            <a:r>
              <a:rPr lang="en-US" dirty="0"/>
              <a:t> </a:t>
            </a:r>
          </a:p>
        </p:txBody>
      </p:sp>
      <p:pic>
        <p:nvPicPr>
          <p:cNvPr id="2052" name="Picture 4" descr="Image result for tulane office of emergency preparedn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36" y="1059770"/>
            <a:ext cx="4832819"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00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D27BBB-9423-432F-93F0-1CA1436253AC}"/>
              </a:ext>
            </a:extLst>
          </p:cNvPr>
          <p:cNvSpPr>
            <a:spLocks noGrp="1"/>
          </p:cNvSpPr>
          <p:nvPr>
            <p:ph type="subTitle" idx="1"/>
          </p:nvPr>
        </p:nvSpPr>
        <p:spPr>
          <a:xfrm>
            <a:off x="457200" y="4419601"/>
            <a:ext cx="8192728" cy="1804218"/>
          </a:xfrm>
        </p:spPr>
        <p:txBody>
          <a:bodyPr>
            <a:normAutofit/>
          </a:bodyPr>
          <a:lstStyle/>
          <a:p>
            <a:r>
              <a:rPr lang="en-US" dirty="0"/>
              <a:t>Tulane University Police Department</a:t>
            </a:r>
          </a:p>
          <a:p>
            <a:r>
              <a:rPr lang="en-US" dirty="0"/>
              <a:t>Lt. Roger Barnes</a:t>
            </a:r>
          </a:p>
        </p:txBody>
      </p:sp>
      <p:pic>
        <p:nvPicPr>
          <p:cNvPr id="2054" name="Picture 6" descr="Image result for tulane police department">
            <a:extLst>
              <a:ext uri="{FF2B5EF4-FFF2-40B4-BE49-F238E27FC236}">
                <a16:creationId xmlns:a16="http://schemas.microsoft.com/office/drawing/2014/main" id="{09C78A3F-FF45-48A6-A09D-3C23B8056D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226"/>
          <a:stretch/>
        </p:blipFill>
        <p:spPr bwMode="auto">
          <a:xfrm>
            <a:off x="20" y="10"/>
            <a:ext cx="9143980" cy="424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0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result for tulane police department">
            <a:extLst>
              <a:ext uri="{FF2B5EF4-FFF2-40B4-BE49-F238E27FC236}">
                <a16:creationId xmlns:a16="http://schemas.microsoft.com/office/drawing/2014/main" id="{736D8215-53D9-42C3-94CC-830D7098F7CF}"/>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r="10999" b="-1"/>
          <a:stretch/>
        </p:blipFill>
        <p:spPr bwMode="auto">
          <a:xfrm>
            <a:off x="0" y="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03810" name="Rectangle 2"/>
          <p:cNvSpPr>
            <a:spLocks noGrp="1" noChangeArrowheads="1"/>
          </p:cNvSpPr>
          <p:nvPr>
            <p:ph type="title"/>
          </p:nvPr>
        </p:nvSpPr>
        <p:spPr>
          <a:xfrm>
            <a:off x="0" y="0"/>
            <a:ext cx="9143980" cy="914400"/>
          </a:xfrm>
        </p:spPr>
        <p:txBody>
          <a:bodyPr vert="horz" lIns="91440" tIns="45720" rIns="91440" bIns="45720" rtlCol="0" anchor="ctr">
            <a:normAutofit/>
          </a:bodyPr>
          <a:lstStyle/>
          <a:p>
            <a:pPr algn="ctr" fontAlgn="auto">
              <a:lnSpc>
                <a:spcPct val="85000"/>
              </a:lnSpc>
              <a:spcAft>
                <a:spcPts val="0"/>
              </a:spcAft>
              <a:defRPr/>
            </a:pPr>
            <a:r>
              <a:rPr lang="en-US" sz="5400" dirty="0">
                <a:solidFill>
                  <a:schemeClr val="tx1"/>
                </a:solidFill>
              </a:rPr>
              <a:t>Sworn Police Officers</a:t>
            </a:r>
          </a:p>
        </p:txBody>
      </p:sp>
      <p:sp>
        <p:nvSpPr>
          <p:cNvPr id="17411" name="Rectangle 3"/>
          <p:cNvSpPr>
            <a:spLocks noGrp="1" noChangeArrowheads="1"/>
          </p:cNvSpPr>
          <p:nvPr>
            <p:ph type="body" sz="half" idx="2"/>
          </p:nvPr>
        </p:nvSpPr>
        <p:spPr>
          <a:xfrm>
            <a:off x="0" y="1219200"/>
            <a:ext cx="9144000" cy="5638790"/>
          </a:xfrm>
        </p:spPr>
        <p:txBody>
          <a:bodyPr vert="horz" lIns="91440" tIns="45720" rIns="91440" bIns="45720" rtlCol="0">
            <a:normAutofit/>
          </a:bodyPr>
          <a:lstStyle/>
          <a:p>
            <a:pPr lvl="1"/>
            <a:r>
              <a:rPr lang="en-US" altLang="en-US" sz="3600" dirty="0">
                <a:solidFill>
                  <a:schemeClr val="tx1"/>
                </a:solidFill>
              </a:rPr>
              <a:t>Fully commissioned police officers</a:t>
            </a:r>
          </a:p>
          <a:p>
            <a:pPr lvl="1"/>
            <a:endParaRPr lang="en-US" altLang="en-US" sz="3600" dirty="0">
              <a:solidFill>
                <a:schemeClr val="tx1"/>
              </a:solidFill>
            </a:endParaRPr>
          </a:p>
          <a:p>
            <a:pPr lvl="1"/>
            <a:r>
              <a:rPr lang="en-US" altLang="en-US" sz="3600" dirty="0">
                <a:solidFill>
                  <a:schemeClr val="tx1"/>
                </a:solidFill>
              </a:rPr>
              <a:t>La. P.O.S.T. Academy Graduates</a:t>
            </a:r>
          </a:p>
          <a:p>
            <a:pPr lvl="1"/>
            <a:r>
              <a:rPr lang="en-US" altLang="en-US" sz="3600" dirty="0">
                <a:solidFill>
                  <a:schemeClr val="tx1"/>
                </a:solidFill>
              </a:rPr>
              <a:t>  </a:t>
            </a:r>
          </a:p>
          <a:p>
            <a:pPr lvl="1"/>
            <a:r>
              <a:rPr lang="en-US" altLang="en-US" sz="3600" dirty="0">
                <a:solidFill>
                  <a:schemeClr val="tx1"/>
                </a:solidFill>
              </a:rPr>
              <a:t>100 Commissioned Police Officers</a:t>
            </a:r>
          </a:p>
          <a:p>
            <a:pPr lvl="1"/>
            <a:endParaRPr lang="en-US" altLang="en-US" sz="3600" dirty="0">
              <a:solidFill>
                <a:schemeClr val="tx1"/>
              </a:solidFill>
            </a:endParaRPr>
          </a:p>
          <a:p>
            <a:pPr lvl="1"/>
            <a:r>
              <a:rPr lang="en-US" altLang="en-US" sz="3600" dirty="0">
                <a:solidFill>
                  <a:schemeClr val="tx1"/>
                </a:solidFill>
              </a:rPr>
              <a:t>Black Shirts &amp; Black Pants</a:t>
            </a:r>
          </a:p>
          <a:p>
            <a:pPr lvl="1"/>
            <a:endParaRPr lang="en-US" altLang="en-US" sz="3600" dirty="0">
              <a:solidFill>
                <a:schemeClr val="tx1"/>
              </a:solidFill>
            </a:endParaRPr>
          </a:p>
          <a:p>
            <a:pPr lvl="1"/>
            <a:r>
              <a:rPr lang="en-US" altLang="en-US" sz="3600" dirty="0">
                <a:solidFill>
                  <a:schemeClr val="tx1"/>
                </a:solidFill>
              </a:rPr>
              <a:t>Patrol on Foot, Bike, and Motorized Vehicles</a:t>
            </a:r>
          </a:p>
          <a:p>
            <a:pPr lvl="2"/>
            <a:endParaRPr lang="en-US" altLang="en-US" dirty="0">
              <a:solidFill>
                <a:schemeClr val="tx1"/>
              </a:solidFill>
            </a:endParaRPr>
          </a:p>
        </p:txBody>
      </p:sp>
    </p:spTree>
    <p:extLst>
      <p:ext uri="{BB962C8B-B14F-4D97-AF65-F5344CB8AC3E}">
        <p14:creationId xmlns:p14="http://schemas.microsoft.com/office/powerpoint/2010/main" val="411712376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492918" y="499533"/>
            <a:ext cx="8079581" cy="1658198"/>
          </a:xfrm>
        </p:spPr>
        <p:txBody>
          <a:bodyPr>
            <a:normAutofit/>
          </a:bodyPr>
          <a:lstStyle/>
          <a:p>
            <a:pPr fontAlgn="auto">
              <a:spcAft>
                <a:spcPts val="0"/>
              </a:spcAft>
              <a:defRPr/>
            </a:pPr>
            <a:r>
              <a:rPr lang="en-US"/>
              <a:t>TUPD Police Services</a:t>
            </a:r>
          </a:p>
        </p:txBody>
      </p:sp>
      <p:graphicFrame>
        <p:nvGraphicFramePr>
          <p:cNvPr id="520196" name="Rectangle 3">
            <a:extLst>
              <a:ext uri="{FF2B5EF4-FFF2-40B4-BE49-F238E27FC236}">
                <a16:creationId xmlns:a16="http://schemas.microsoft.com/office/drawing/2014/main" id="{595E6D86-EBC5-4699-A108-46F389698452}"/>
              </a:ext>
            </a:extLst>
          </p:cNvPr>
          <p:cNvGraphicFramePr>
            <a:graphicFrameLocks noGrp="1"/>
          </p:cNvGraphicFramePr>
          <p:nvPr>
            <p:ph idx="1"/>
            <p:extLst>
              <p:ext uri="{D42A27DB-BD31-4B8C-83A1-F6EECF244321}">
                <p14:modId xmlns:p14="http://schemas.microsoft.com/office/powerpoint/2010/main" val="4237835749"/>
              </p:ext>
            </p:extLst>
          </p:nvPr>
        </p:nvGraphicFramePr>
        <p:xfrm>
          <a:off x="507206" y="2373549"/>
          <a:ext cx="8065294"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7011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a:xfrm>
            <a:off x="-740" y="0"/>
            <a:ext cx="9144740" cy="1658198"/>
          </a:xfrm>
        </p:spPr>
        <p:txBody>
          <a:bodyPr>
            <a:normAutofit/>
          </a:bodyPr>
          <a:lstStyle/>
          <a:p>
            <a:pPr algn="ctr" fontAlgn="auto">
              <a:spcAft>
                <a:spcPts val="0"/>
              </a:spcAft>
              <a:defRPr/>
            </a:pPr>
            <a:r>
              <a:rPr lang="en-US" dirty="0"/>
              <a:t>Crime Prevention</a:t>
            </a:r>
          </a:p>
        </p:txBody>
      </p:sp>
      <p:sp>
        <p:nvSpPr>
          <p:cNvPr id="2" name="AutoShape 4" descr="Image result for kryptonite u lock"/>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endParaRPr>
          </a:p>
        </p:txBody>
      </p:sp>
      <p:graphicFrame>
        <p:nvGraphicFramePr>
          <p:cNvPr id="514055" name="Rectangle 3">
            <a:extLst>
              <a:ext uri="{FF2B5EF4-FFF2-40B4-BE49-F238E27FC236}">
                <a16:creationId xmlns:a16="http://schemas.microsoft.com/office/drawing/2014/main" id="{C2D43C79-7022-4164-B68B-A7334157BD63}"/>
              </a:ext>
            </a:extLst>
          </p:cNvPr>
          <p:cNvGraphicFramePr>
            <a:graphicFrameLocks noGrp="1"/>
          </p:cNvGraphicFramePr>
          <p:nvPr>
            <p:ph idx="1"/>
            <p:extLst>
              <p:ext uri="{D42A27DB-BD31-4B8C-83A1-F6EECF244321}">
                <p14:modId xmlns:p14="http://schemas.microsoft.com/office/powerpoint/2010/main" val="637812818"/>
              </p:ext>
            </p:extLst>
          </p:nvPr>
        </p:nvGraphicFramePr>
        <p:xfrm>
          <a:off x="116680" y="1371600"/>
          <a:ext cx="8798719"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317401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53358" y="0"/>
            <a:ext cx="9090641" cy="1295400"/>
          </a:xfrm>
        </p:spPr>
        <p:txBody>
          <a:bodyPr>
            <a:normAutofit/>
          </a:bodyPr>
          <a:lstStyle/>
          <a:p>
            <a:pPr algn="ctr" fontAlgn="auto">
              <a:spcAft>
                <a:spcPts val="0"/>
              </a:spcAft>
              <a:defRPr/>
            </a:pPr>
            <a:r>
              <a:rPr lang="en-US" dirty="0" err="1">
                <a:solidFill>
                  <a:schemeClr val="bg1"/>
                </a:solidFill>
              </a:rPr>
              <a:t>Everbridge</a:t>
            </a:r>
            <a:endParaRPr lang="en-US" dirty="0">
              <a:solidFill>
                <a:schemeClr val="bg1"/>
              </a:solidFill>
            </a:endParaRPr>
          </a:p>
        </p:txBody>
      </p:sp>
      <p:sp>
        <p:nvSpPr>
          <p:cNvPr id="518147" name="Rectangle 3"/>
          <p:cNvSpPr>
            <a:spLocks noGrp="1" noChangeArrowheads="1"/>
          </p:cNvSpPr>
          <p:nvPr>
            <p:ph idx="1"/>
          </p:nvPr>
        </p:nvSpPr>
        <p:spPr>
          <a:xfrm>
            <a:off x="304800" y="1116178"/>
            <a:ext cx="4953000" cy="5334000"/>
          </a:xfrm>
        </p:spPr>
        <p:txBody>
          <a:bodyPr>
            <a:normAutofit fontScale="92500" lnSpcReduction="20000"/>
          </a:bodyPr>
          <a:lstStyle/>
          <a:p>
            <a:pPr algn="ctr"/>
            <a:r>
              <a:rPr lang="en-US" dirty="0">
                <a:solidFill>
                  <a:schemeClr val="bg1"/>
                </a:solidFill>
              </a:rPr>
              <a:t>What is </a:t>
            </a:r>
            <a:r>
              <a:rPr lang="en-US" dirty="0" err="1">
                <a:solidFill>
                  <a:schemeClr val="bg1"/>
                </a:solidFill>
              </a:rPr>
              <a:t>Everbridge</a:t>
            </a:r>
            <a:r>
              <a:rPr lang="en-US" dirty="0">
                <a:solidFill>
                  <a:schemeClr val="bg1"/>
                </a:solidFill>
              </a:rPr>
              <a:t>?</a:t>
            </a:r>
          </a:p>
          <a:p>
            <a:pPr algn="ctr"/>
            <a:r>
              <a:rPr lang="en-US" dirty="0" err="1">
                <a:solidFill>
                  <a:schemeClr val="bg1"/>
                </a:solidFill>
              </a:rPr>
              <a:t>Everbridge</a:t>
            </a:r>
            <a:r>
              <a:rPr lang="en-US" dirty="0">
                <a:solidFill>
                  <a:schemeClr val="bg1"/>
                </a:solidFill>
              </a:rPr>
              <a:t> is a emergency mass notification system and personal safety service that is available free to Tulane students, faculty, and staff who have a Tulane.edu login</a:t>
            </a:r>
          </a:p>
          <a:p>
            <a:pPr algn="ctr"/>
            <a:endParaRPr lang="en-US" dirty="0">
              <a:solidFill>
                <a:schemeClr val="bg1"/>
              </a:solidFill>
            </a:endParaRPr>
          </a:p>
          <a:p>
            <a:pPr algn="ctr"/>
            <a:r>
              <a:rPr lang="en-US" dirty="0">
                <a:solidFill>
                  <a:schemeClr val="bg1"/>
                </a:solidFill>
              </a:rPr>
              <a:t>Once you register and create a user profile, you may use the </a:t>
            </a:r>
            <a:r>
              <a:rPr lang="en-US" b="1" dirty="0">
                <a:solidFill>
                  <a:schemeClr val="bg1"/>
                </a:solidFill>
              </a:rPr>
              <a:t>Safe Corridor </a:t>
            </a:r>
            <a:r>
              <a:rPr lang="en-US" dirty="0">
                <a:solidFill>
                  <a:schemeClr val="bg1"/>
                </a:solidFill>
              </a:rPr>
              <a:t>feature while walking or traveling in uncomfortable situations. This feature will prompt you to enter a code at regular intervals throughout your journey to ensure your safety. Upon your safe arrival, simply disarm the feature. If you do not disarm the feature, TUPD will be notified and we will follow up.</a:t>
            </a:r>
            <a:br>
              <a:rPr lang="en-US" dirty="0">
                <a:solidFill>
                  <a:schemeClr val="bg1"/>
                </a:solidFill>
              </a:rPr>
            </a:br>
            <a:endParaRPr lang="en-US" dirty="0">
              <a:solidFill>
                <a:schemeClr val="bg1"/>
              </a:solidFill>
            </a:endParaRPr>
          </a:p>
          <a:p>
            <a:pPr algn="ctr"/>
            <a:r>
              <a:rPr lang="en-US" b="1" dirty="0">
                <a:solidFill>
                  <a:schemeClr val="bg1"/>
                </a:solidFill>
              </a:rPr>
              <a:t>Emergency Call </a:t>
            </a:r>
            <a:r>
              <a:rPr lang="en-US" dirty="0">
                <a:solidFill>
                  <a:schemeClr val="bg1"/>
                </a:solidFill>
              </a:rPr>
              <a:t>&amp; </a:t>
            </a:r>
            <a:r>
              <a:rPr lang="en-US" b="1" dirty="0">
                <a:solidFill>
                  <a:schemeClr val="bg1"/>
                </a:solidFill>
              </a:rPr>
              <a:t>SOS</a:t>
            </a:r>
            <a:r>
              <a:rPr lang="en-US" dirty="0">
                <a:solidFill>
                  <a:schemeClr val="bg1"/>
                </a:solidFill>
              </a:rPr>
              <a:t> button</a:t>
            </a:r>
            <a:br>
              <a:rPr lang="en-US" sz="1700" dirty="0"/>
            </a:br>
            <a:endParaRPr lang="en-US" altLang="en-US" sz="1700" dirty="0"/>
          </a:p>
        </p:txBody>
      </p:sp>
      <p:pic>
        <p:nvPicPr>
          <p:cNvPr id="8" name="Picture 2"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8867" y="1028802"/>
            <a:ext cx="3048000" cy="542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115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5C3FE1E-0A7F-41BE-A568-1BF85E2E8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630" y="0"/>
            <a:ext cx="410337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05400" y="0"/>
            <a:ext cx="4103370" cy="1658198"/>
          </a:xfrm>
        </p:spPr>
        <p:txBody>
          <a:bodyPr>
            <a:normAutofit/>
          </a:bodyPr>
          <a:lstStyle/>
          <a:p>
            <a:r>
              <a:rPr lang="en-US" sz="3600" dirty="0"/>
              <a:t>Report It-Leads Online	</a:t>
            </a:r>
          </a:p>
        </p:txBody>
      </p:sp>
      <p:pic>
        <p:nvPicPr>
          <p:cNvPr id="1026" name="Picture 2" descr="Image result for report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94" y="1224619"/>
            <a:ext cx="4088720" cy="40887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067262" y="1066800"/>
            <a:ext cx="4076737" cy="5791200"/>
          </a:xfrm>
        </p:spPr>
        <p:txBody>
          <a:bodyPr>
            <a:normAutofit/>
          </a:bodyPr>
          <a:lstStyle/>
          <a:p>
            <a:pPr algn="ctr"/>
            <a:r>
              <a:rPr lang="en-US" b="1" u="sng" dirty="0"/>
              <a:t>Property inventory system</a:t>
            </a:r>
          </a:p>
          <a:p>
            <a:r>
              <a:rPr lang="en-US" dirty="0"/>
              <a:t>-Free registration at reportit.leadsonline.com</a:t>
            </a:r>
          </a:p>
          <a:p>
            <a:r>
              <a:rPr lang="en-US" dirty="0"/>
              <a:t>-Keep a secure, online record of valuable property, accessible from anywhere.</a:t>
            </a:r>
          </a:p>
          <a:p>
            <a:pPr marL="0" indent="0">
              <a:buNone/>
            </a:pPr>
            <a:r>
              <a:rPr lang="en-US" dirty="0"/>
              <a:t>-Include serial numbers and pictures</a:t>
            </a:r>
          </a:p>
          <a:p>
            <a:r>
              <a:rPr lang="en-US" dirty="0"/>
              <a:t>-If property is ever stolen, Law Enforcement can flag the item in the system and receive a notification if the property is entered into a Louisiana pawn shop</a:t>
            </a:r>
          </a:p>
        </p:txBody>
      </p:sp>
    </p:spTree>
    <p:extLst>
      <p:ext uri="{BB962C8B-B14F-4D97-AF65-F5344CB8AC3E}">
        <p14:creationId xmlns:p14="http://schemas.microsoft.com/office/powerpoint/2010/main" val="1924578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9" y="0"/>
            <a:ext cx="5229456" cy="1658198"/>
          </a:xfrm>
        </p:spPr>
        <p:txBody>
          <a:bodyPr>
            <a:normAutofit/>
          </a:bodyPr>
          <a:lstStyle/>
          <a:p>
            <a:pPr algn="ctr"/>
            <a:r>
              <a:rPr lang="en-US" dirty="0"/>
              <a:t>TAP Ride</a:t>
            </a:r>
          </a:p>
        </p:txBody>
      </p:sp>
      <p:sp>
        <p:nvSpPr>
          <p:cNvPr id="3" name="Content Placeholder 2"/>
          <p:cNvSpPr>
            <a:spLocks noGrp="1"/>
          </p:cNvSpPr>
          <p:nvPr>
            <p:ph idx="1"/>
          </p:nvPr>
        </p:nvSpPr>
        <p:spPr>
          <a:xfrm>
            <a:off x="-13318" y="1295400"/>
            <a:ext cx="5466741" cy="5562600"/>
          </a:xfrm>
          <a:solidFill>
            <a:schemeClr val="bg1"/>
          </a:solidFill>
        </p:spPr>
        <p:txBody>
          <a:bodyPr>
            <a:normAutofit/>
          </a:bodyPr>
          <a:lstStyle/>
          <a:p>
            <a:r>
              <a:rPr lang="en-US" sz="2800" dirty="0">
                <a:solidFill>
                  <a:schemeClr val="tx1"/>
                </a:solidFill>
              </a:rPr>
              <a:t>Tap Ride is a mobile application used by Shuttles and Transportation</a:t>
            </a:r>
          </a:p>
          <a:p>
            <a:r>
              <a:rPr lang="en-US" sz="2800" dirty="0">
                <a:solidFill>
                  <a:schemeClr val="tx1"/>
                </a:solidFill>
              </a:rPr>
              <a:t>Can request a ride via the Gold Zone Shuttle</a:t>
            </a:r>
          </a:p>
          <a:p>
            <a:r>
              <a:rPr lang="en-US" sz="2800" dirty="0">
                <a:solidFill>
                  <a:schemeClr val="bg1"/>
                </a:solidFill>
                <a:hlinkClick r:id="rId2"/>
              </a:rPr>
              <a:t>http://www2.tulane.edu/universityservices/transportation/gold-zone.cfm</a:t>
            </a:r>
            <a:endParaRPr lang="en-US" sz="2800" dirty="0">
              <a:solidFill>
                <a:schemeClr val="bg1"/>
              </a:solidFill>
            </a:endParaRPr>
          </a:p>
          <a:p>
            <a:r>
              <a:rPr lang="en-US" sz="2800" dirty="0">
                <a:solidFill>
                  <a:schemeClr val="tx1"/>
                </a:solidFill>
              </a:rPr>
              <a:t>Call 504-314-7233</a:t>
            </a:r>
          </a:p>
          <a:p>
            <a:r>
              <a:rPr lang="en-US" sz="2800" dirty="0">
                <a:solidFill>
                  <a:schemeClr val="tx1"/>
                </a:solidFill>
              </a:rPr>
              <a:t>Get the app! Search “</a:t>
            </a:r>
            <a:r>
              <a:rPr lang="en-US" sz="2800" dirty="0" err="1">
                <a:solidFill>
                  <a:schemeClr val="tx1"/>
                </a:solidFill>
              </a:rPr>
              <a:t>TapRide</a:t>
            </a:r>
            <a:r>
              <a:rPr lang="en-US" sz="2800" dirty="0">
                <a:solidFill>
                  <a:schemeClr val="tx1"/>
                </a:solidFill>
              </a:rPr>
              <a:t>” and select Tulane University! </a:t>
            </a:r>
          </a:p>
        </p:txBody>
      </p:sp>
      <p:pic>
        <p:nvPicPr>
          <p:cNvPr id="7" name="Picture 6" descr="A close up of a map&#10;&#10;Description generated with high confidence">
            <a:extLst>
              <a:ext uri="{FF2B5EF4-FFF2-40B4-BE49-F238E27FC236}">
                <a16:creationId xmlns:a16="http://schemas.microsoft.com/office/drawing/2014/main" id="{F627959B-8900-4228-ADBB-28C48C93B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424" y="155063"/>
            <a:ext cx="3683178" cy="6547873"/>
          </a:xfrm>
          <a:prstGeom prst="rect">
            <a:avLst/>
          </a:prstGeom>
        </p:spPr>
      </p:pic>
    </p:spTree>
    <p:extLst>
      <p:ext uri="{BB962C8B-B14F-4D97-AF65-F5344CB8AC3E}">
        <p14:creationId xmlns:p14="http://schemas.microsoft.com/office/powerpoint/2010/main" val="1307219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3A89C-8751-471E-A742-97F107B3A9E7}"/>
              </a:ext>
            </a:extLst>
          </p:cNvPr>
          <p:cNvSpPr>
            <a:spLocks noGrp="1"/>
          </p:cNvSpPr>
          <p:nvPr>
            <p:ph type="title"/>
          </p:nvPr>
        </p:nvSpPr>
        <p:spPr>
          <a:xfrm>
            <a:off x="492918" y="499533"/>
            <a:ext cx="8079581" cy="1658198"/>
          </a:xfrm>
        </p:spPr>
        <p:txBody>
          <a:bodyPr>
            <a:normAutofit/>
          </a:bodyPr>
          <a:lstStyle/>
          <a:p>
            <a:r>
              <a:rPr lang="en-US" dirty="0"/>
              <a:t>Contact Us/Questions </a:t>
            </a:r>
          </a:p>
        </p:txBody>
      </p:sp>
      <p:graphicFrame>
        <p:nvGraphicFramePr>
          <p:cNvPr id="5" name="Content Placeholder 2">
            <a:extLst>
              <a:ext uri="{FF2B5EF4-FFF2-40B4-BE49-F238E27FC236}">
                <a16:creationId xmlns:a16="http://schemas.microsoft.com/office/drawing/2014/main" id="{A2CF45C7-029B-4F20-BBA1-37BDD0D9695E}"/>
              </a:ext>
            </a:extLst>
          </p:cNvPr>
          <p:cNvGraphicFramePr>
            <a:graphicFrameLocks noGrp="1"/>
          </p:cNvGraphicFramePr>
          <p:nvPr>
            <p:ph idx="1"/>
            <p:extLst>
              <p:ext uri="{D42A27DB-BD31-4B8C-83A1-F6EECF244321}">
                <p14:modId xmlns:p14="http://schemas.microsoft.com/office/powerpoint/2010/main" val="2572143822"/>
              </p:ext>
            </p:extLst>
          </p:nvPr>
        </p:nvGraphicFramePr>
        <p:xfrm>
          <a:off x="507206" y="2373549"/>
          <a:ext cx="8065294" cy="359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1155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95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72198" y="4594123"/>
            <a:ext cx="6100301" cy="1818323"/>
          </a:xfrm>
        </p:spPr>
        <p:txBody>
          <a:bodyPr anchor="b">
            <a:normAutofit/>
          </a:bodyPr>
          <a:lstStyle/>
          <a:p>
            <a:pPr algn="r"/>
            <a:r>
              <a:rPr lang="en-US" sz="5200"/>
              <a:t>Mission Statement </a:t>
            </a:r>
          </a:p>
        </p:txBody>
      </p:sp>
      <p:sp>
        <p:nvSpPr>
          <p:cNvPr id="3" name="Content Placeholder 2"/>
          <p:cNvSpPr>
            <a:spLocks noGrp="1"/>
          </p:cNvSpPr>
          <p:nvPr>
            <p:ph idx="1"/>
          </p:nvPr>
        </p:nvSpPr>
        <p:spPr>
          <a:xfrm>
            <a:off x="361950" y="76200"/>
            <a:ext cx="8782050" cy="5638800"/>
          </a:xfrm>
        </p:spPr>
        <p:txBody>
          <a:bodyPr>
            <a:normAutofit/>
          </a:bodyPr>
          <a:lstStyle/>
          <a:p>
            <a:endParaRPr lang="en-US" dirty="0"/>
          </a:p>
          <a:p>
            <a:r>
              <a:rPr lang="en-US" sz="4400" dirty="0"/>
              <a:t>Providing Tulane University a solid yet flexible emergency preparedness and response structure, positioned to provide for the best possible safety and welfare of the faculty, staff and students through the preservation of life, health, property, and environment.</a:t>
            </a:r>
          </a:p>
        </p:txBody>
      </p:sp>
    </p:spTree>
    <p:extLst>
      <p:ext uri="{BB962C8B-B14F-4D97-AF65-F5344CB8AC3E}">
        <p14:creationId xmlns:p14="http://schemas.microsoft.com/office/powerpoint/2010/main" val="33231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381000"/>
            <a:ext cx="2998270" cy="5492750"/>
          </a:xfrm>
        </p:spPr>
        <p:txBody>
          <a:bodyPr>
            <a:normAutofit/>
          </a:bodyPr>
          <a:lstStyle/>
          <a:p>
            <a:r>
              <a:rPr lang="en-US" sz="5200" dirty="0">
                <a:solidFill>
                  <a:srgbClr val="FFFFFF"/>
                </a:solidFill>
              </a:rPr>
              <a:t>All-Hazards Approach </a:t>
            </a:r>
          </a:p>
        </p:txBody>
      </p:sp>
      <p:graphicFrame>
        <p:nvGraphicFramePr>
          <p:cNvPr id="5" name="Content Placeholder 2">
            <a:extLst>
              <a:ext uri="{FF2B5EF4-FFF2-40B4-BE49-F238E27FC236}">
                <a16:creationId xmlns:a16="http://schemas.microsoft.com/office/drawing/2014/main" id="{D99B9861-3192-4C63-B6C3-F245F99890EB}"/>
              </a:ext>
            </a:extLst>
          </p:cNvPr>
          <p:cNvGraphicFramePr>
            <a:graphicFrameLocks noGrp="1"/>
          </p:cNvGraphicFramePr>
          <p:nvPr>
            <p:ph idx="1"/>
            <p:extLst>
              <p:ext uri="{D42A27DB-BD31-4B8C-83A1-F6EECF244321}">
                <p14:modId xmlns:p14="http://schemas.microsoft.com/office/powerpoint/2010/main" val="3618551251"/>
              </p:ext>
            </p:extLst>
          </p:nvPr>
        </p:nvGraphicFramePr>
        <p:xfrm>
          <a:off x="3741775" y="76200"/>
          <a:ext cx="530753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020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9159C-C6AB-43F7-92A5-7C88AD570B38}"/>
              </a:ext>
            </a:extLst>
          </p:cNvPr>
          <p:cNvSpPr>
            <a:spLocks noGrp="1"/>
          </p:cNvSpPr>
          <p:nvPr>
            <p:ph type="title"/>
          </p:nvPr>
        </p:nvSpPr>
        <p:spPr>
          <a:xfrm>
            <a:off x="475707" y="284176"/>
            <a:ext cx="2753156" cy="1508760"/>
          </a:xfrm>
        </p:spPr>
        <p:txBody>
          <a:bodyPr>
            <a:normAutofit/>
          </a:bodyPr>
          <a:lstStyle/>
          <a:p>
            <a:r>
              <a:rPr lang="en-US" sz="2200" dirty="0">
                <a:solidFill>
                  <a:schemeClr val="tx2"/>
                </a:solidFill>
              </a:rPr>
              <a:t>Emergency communications</a:t>
            </a:r>
          </a:p>
        </p:txBody>
      </p:sp>
      <p:sp>
        <p:nvSpPr>
          <p:cNvPr id="3" name="Content Placeholder 2">
            <a:extLst>
              <a:ext uri="{FF2B5EF4-FFF2-40B4-BE49-F238E27FC236}">
                <a16:creationId xmlns:a16="http://schemas.microsoft.com/office/drawing/2014/main" id="{515465A6-0CE3-40CF-8C65-63886D958D35}"/>
              </a:ext>
            </a:extLst>
          </p:cNvPr>
          <p:cNvSpPr>
            <a:spLocks noGrp="1"/>
          </p:cNvSpPr>
          <p:nvPr>
            <p:ph idx="1"/>
          </p:nvPr>
        </p:nvSpPr>
        <p:spPr>
          <a:xfrm>
            <a:off x="152401" y="2011680"/>
            <a:ext cx="5105400" cy="4206240"/>
          </a:xfrm>
        </p:spPr>
        <p:txBody>
          <a:bodyPr>
            <a:normAutofit/>
          </a:bodyPr>
          <a:lstStyle/>
          <a:p>
            <a:pPr>
              <a:buFont typeface="Arial" panose="020B0604020202020204" pitchFamily="34" charset="0"/>
              <a:buChar char="•"/>
            </a:pPr>
            <a:r>
              <a:rPr lang="en-US" sz="1700" dirty="0">
                <a:solidFill>
                  <a:schemeClr val="tx1"/>
                </a:solidFill>
              </a:rPr>
              <a:t> Emergency Webpage </a:t>
            </a:r>
          </a:p>
          <a:p>
            <a:pPr>
              <a:buFont typeface="Arial" panose="020B0604020202020204" pitchFamily="34" charset="0"/>
              <a:buChar char="•"/>
            </a:pPr>
            <a:r>
              <a:rPr lang="en-US" sz="1700" dirty="0">
                <a:solidFill>
                  <a:schemeClr val="tx1"/>
                </a:solidFill>
              </a:rPr>
              <a:t> Mass Notification Communication System - </a:t>
            </a:r>
            <a:r>
              <a:rPr lang="en-US" sz="1700" dirty="0" err="1">
                <a:solidFill>
                  <a:schemeClr val="tx1"/>
                </a:solidFill>
              </a:rPr>
              <a:t>Everbridge</a:t>
            </a:r>
            <a:r>
              <a:rPr lang="en-US" sz="1700" dirty="0">
                <a:solidFill>
                  <a:schemeClr val="tx1"/>
                </a:solidFill>
              </a:rPr>
              <a:t> </a:t>
            </a:r>
          </a:p>
          <a:p>
            <a:pPr>
              <a:buFont typeface="Arial" panose="020B0604020202020204" pitchFamily="34" charset="0"/>
              <a:buChar char="•"/>
            </a:pPr>
            <a:r>
              <a:rPr lang="en-US" sz="1700" dirty="0">
                <a:solidFill>
                  <a:schemeClr val="tx1"/>
                </a:solidFill>
              </a:rPr>
              <a:t> Email </a:t>
            </a:r>
          </a:p>
          <a:p>
            <a:pPr>
              <a:buFont typeface="Arial" panose="020B0604020202020204" pitchFamily="34" charset="0"/>
              <a:buChar char="•"/>
            </a:pPr>
            <a:r>
              <a:rPr lang="en-US" sz="1700" dirty="0">
                <a:solidFill>
                  <a:schemeClr val="tx1"/>
                </a:solidFill>
              </a:rPr>
              <a:t> Text </a:t>
            </a:r>
          </a:p>
          <a:p>
            <a:pPr>
              <a:buFont typeface="Arial" panose="020B0604020202020204" pitchFamily="34" charset="0"/>
              <a:buChar char="•"/>
            </a:pPr>
            <a:r>
              <a:rPr lang="en-US" sz="1700" dirty="0">
                <a:solidFill>
                  <a:schemeClr val="tx1"/>
                </a:solidFill>
              </a:rPr>
              <a:t> Voicemail </a:t>
            </a:r>
          </a:p>
          <a:p>
            <a:pPr>
              <a:buFont typeface="Arial" panose="020B0604020202020204" pitchFamily="34" charset="0"/>
              <a:buChar char="•"/>
            </a:pPr>
            <a:r>
              <a:rPr lang="en-US" sz="1700" dirty="0">
                <a:solidFill>
                  <a:schemeClr val="tx1"/>
                </a:solidFill>
              </a:rPr>
              <a:t> ALERTUS </a:t>
            </a:r>
          </a:p>
          <a:p>
            <a:pPr>
              <a:buFont typeface="Arial" panose="020B0604020202020204" pitchFamily="34" charset="0"/>
              <a:buChar char="•"/>
            </a:pPr>
            <a:r>
              <a:rPr lang="en-US" sz="1700" dirty="0">
                <a:solidFill>
                  <a:schemeClr val="tx1"/>
                </a:solidFill>
              </a:rPr>
              <a:t> Blue Light Sirens </a:t>
            </a:r>
          </a:p>
          <a:p>
            <a:pPr>
              <a:buFont typeface="Arial" panose="020B0604020202020204" pitchFamily="34" charset="0"/>
              <a:buChar char="•"/>
            </a:pPr>
            <a:r>
              <a:rPr lang="en-US" sz="1700" dirty="0">
                <a:solidFill>
                  <a:schemeClr val="tx1"/>
                </a:solidFill>
              </a:rPr>
              <a:t> Social Media: @</a:t>
            </a:r>
            <a:r>
              <a:rPr lang="en-US" sz="1700" dirty="0" err="1">
                <a:solidFill>
                  <a:schemeClr val="tx1"/>
                </a:solidFill>
              </a:rPr>
              <a:t>TulaneEmergency</a:t>
            </a:r>
            <a:br>
              <a:rPr lang="en-US" sz="1700" dirty="0">
                <a:solidFill>
                  <a:schemeClr val="tx1"/>
                </a:solidFill>
              </a:rPr>
            </a:br>
            <a:r>
              <a:rPr lang="en-US" sz="1700" dirty="0">
                <a:solidFill>
                  <a:schemeClr val="tx1"/>
                </a:solidFill>
              </a:rPr>
              <a:t>        - Facebook</a:t>
            </a:r>
            <a:br>
              <a:rPr lang="en-US" sz="1700" dirty="0">
                <a:solidFill>
                  <a:schemeClr val="tx1"/>
                </a:solidFill>
              </a:rPr>
            </a:br>
            <a:r>
              <a:rPr lang="en-US" sz="1700" dirty="0">
                <a:solidFill>
                  <a:schemeClr val="tx1"/>
                </a:solidFill>
              </a:rPr>
              <a:t>        - Twitter</a:t>
            </a:r>
            <a:br>
              <a:rPr lang="en-US" sz="1700" dirty="0">
                <a:solidFill>
                  <a:schemeClr val="tx1"/>
                </a:solidFill>
              </a:rPr>
            </a:br>
            <a:r>
              <a:rPr lang="en-US" sz="1700" dirty="0">
                <a:solidFill>
                  <a:schemeClr val="tx1"/>
                </a:solidFill>
              </a:rPr>
              <a:t>        - Instagram</a:t>
            </a:r>
            <a:endParaRPr lang="en-US" sz="1100" dirty="0">
              <a:solidFill>
                <a:schemeClr val="tx1"/>
              </a:solidFill>
            </a:endParaRPr>
          </a:p>
        </p:txBody>
      </p:sp>
      <p:pic>
        <p:nvPicPr>
          <p:cNvPr id="1026"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84176"/>
            <a:ext cx="3502258" cy="622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88429" y="27373"/>
            <a:ext cx="6055551" cy="1658198"/>
          </a:xfrm>
        </p:spPr>
        <p:txBody>
          <a:bodyPr>
            <a:normAutofit/>
          </a:bodyPr>
          <a:lstStyle/>
          <a:p>
            <a:pPr algn="ctr"/>
            <a:r>
              <a:rPr lang="en-US" dirty="0"/>
              <a:t>Hurricane Awareness</a:t>
            </a:r>
          </a:p>
        </p:txBody>
      </p:sp>
      <p:pic>
        <p:nvPicPr>
          <p:cNvPr id="5" name="Picture 4" descr="A screenshot of a cell phone&#10;&#10;Description generated with high confidence">
            <a:extLst>
              <a:ext uri="{FF2B5EF4-FFF2-40B4-BE49-F238E27FC236}">
                <a16:creationId xmlns:a16="http://schemas.microsoft.com/office/drawing/2014/main" id="{C27BB733-FACC-476D-A130-FF75425DE86E}"/>
              </a:ext>
            </a:extLst>
          </p:cNvPr>
          <p:cNvPicPr>
            <a:picLocks noChangeAspect="1"/>
          </p:cNvPicPr>
          <p:nvPr/>
        </p:nvPicPr>
        <p:blipFill rotWithShape="1">
          <a:blip r:embed="rId2">
            <a:extLst>
              <a:ext uri="{28A0092B-C50C-407E-A947-70E740481C1C}">
                <a14:useLocalDpi xmlns:a14="http://schemas.microsoft.com/office/drawing/2010/main" val="0"/>
              </a:ext>
            </a:extLst>
          </a:blip>
          <a:srcRect b="10213"/>
          <a:stretch/>
        </p:blipFill>
        <p:spPr>
          <a:xfrm>
            <a:off x="20" y="10"/>
            <a:ext cx="3058077" cy="6864408"/>
          </a:xfrm>
          <a:prstGeom prst="rect">
            <a:avLst/>
          </a:prstGeom>
        </p:spPr>
      </p:pic>
      <p:sp>
        <p:nvSpPr>
          <p:cNvPr id="3" name="Content Placeholder 2"/>
          <p:cNvSpPr>
            <a:spLocks noGrp="1"/>
          </p:cNvSpPr>
          <p:nvPr>
            <p:ph idx="1"/>
          </p:nvPr>
        </p:nvSpPr>
        <p:spPr>
          <a:xfrm>
            <a:off x="3088428" y="1295399"/>
            <a:ext cx="6085883" cy="5535227"/>
          </a:xfrm>
        </p:spPr>
        <p:txBody>
          <a:bodyPr>
            <a:normAutofit/>
          </a:bodyPr>
          <a:lstStyle/>
          <a:p>
            <a:r>
              <a:rPr lang="en-US" sz="1500" dirty="0"/>
              <a:t>7 days out we see it, 5 days out we know if its coming to us, and if Tulane is closing you will know 3 days out (if not more)</a:t>
            </a:r>
          </a:p>
          <a:p>
            <a:r>
              <a:rPr lang="en-US" sz="1500" dirty="0"/>
              <a:t>-Buy your plane tickets early </a:t>
            </a:r>
          </a:p>
          <a:p>
            <a:r>
              <a:rPr lang="en-US" sz="1500" dirty="0"/>
              <a:t>-Things to keep for emergencies:</a:t>
            </a:r>
          </a:p>
          <a:p>
            <a:pPr lvl="1"/>
            <a:r>
              <a:rPr lang="en-US" sz="1500" dirty="0"/>
              <a:t>-Cash</a:t>
            </a:r>
          </a:p>
          <a:p>
            <a:pPr lvl="1"/>
            <a:r>
              <a:rPr lang="en-US" sz="1500" dirty="0"/>
              <a:t>-Picture IDs</a:t>
            </a:r>
          </a:p>
          <a:p>
            <a:pPr lvl="1"/>
            <a:r>
              <a:rPr lang="en-US" sz="1500" dirty="0"/>
              <a:t>-Emergency Contact information NOT on a cell phone </a:t>
            </a:r>
          </a:p>
          <a:p>
            <a:r>
              <a:rPr lang="en-US" sz="1500" dirty="0"/>
              <a:t>TIP- Don’t leave behind important documentations or family heirlooms when you evacuate!</a:t>
            </a:r>
          </a:p>
          <a:p>
            <a:r>
              <a:rPr lang="en-US" sz="1500" dirty="0"/>
              <a:t>If for some reason you can not evacuate, please contact the student affairs department and/or TUPD and they will assist in taking you to University of Alabama in Birmingham (it will not be fun so have a plan!)</a:t>
            </a:r>
          </a:p>
        </p:txBody>
      </p:sp>
    </p:spTree>
    <p:extLst>
      <p:ext uri="{BB962C8B-B14F-4D97-AF65-F5344CB8AC3E}">
        <p14:creationId xmlns:p14="http://schemas.microsoft.com/office/powerpoint/2010/main" val="4182802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8781" cy="1658198"/>
          </a:xfrm>
        </p:spPr>
        <p:txBody>
          <a:bodyPr/>
          <a:lstStyle/>
          <a:p>
            <a:pPr algn="ctr"/>
            <a:r>
              <a:rPr lang="en-US" dirty="0"/>
              <a:t>Safety Plans</a:t>
            </a:r>
          </a:p>
        </p:txBody>
      </p:sp>
      <p:sp>
        <p:nvSpPr>
          <p:cNvPr id="12" name="Content Placeholder 11"/>
          <p:cNvSpPr>
            <a:spLocks noGrp="1"/>
          </p:cNvSpPr>
          <p:nvPr>
            <p:ph sz="half" idx="2"/>
          </p:nvPr>
        </p:nvSpPr>
        <p:spPr>
          <a:xfrm>
            <a:off x="76200" y="1219200"/>
            <a:ext cx="8991600" cy="5638800"/>
          </a:xfrm>
        </p:spPr>
        <p:txBody>
          <a:bodyPr>
            <a:normAutofit/>
          </a:bodyPr>
          <a:lstStyle/>
          <a:p>
            <a:pPr>
              <a:buFont typeface="Arial" panose="020B0604020202020204" pitchFamily="34" charset="0"/>
              <a:buChar char="•"/>
            </a:pPr>
            <a:r>
              <a:rPr lang="en-US" sz="2400" dirty="0"/>
              <a:t>Before you register for classes make sure you fill out your personal safety plan</a:t>
            </a:r>
          </a:p>
          <a:p>
            <a:pPr marL="0" lvl="1" indent="0">
              <a:buNone/>
            </a:pPr>
            <a:r>
              <a:rPr lang="en-US" sz="2400" dirty="0"/>
              <a:t> 	- Gibson Tulane &gt;Student Evacuation Plan</a:t>
            </a:r>
          </a:p>
          <a:p>
            <a:pPr marL="0" lvl="1" indent="0">
              <a:buNone/>
            </a:pPr>
            <a:endParaRPr lang="en-US" sz="2400" dirty="0"/>
          </a:p>
          <a:p>
            <a:pPr>
              <a:buFont typeface="Arial" panose="020B0604020202020204" pitchFamily="34" charset="0"/>
              <a:buChar char="•"/>
            </a:pPr>
            <a:r>
              <a:rPr lang="en-US" sz="2400" dirty="0"/>
              <a:t>Also, updating your emergency contacts each year makes sure you will receive emergency messaging</a:t>
            </a:r>
          </a:p>
          <a:p>
            <a:pPr marL="0" indent="0">
              <a:buNone/>
            </a:pPr>
            <a:endParaRPr lang="en-US" sz="2400" dirty="0"/>
          </a:p>
          <a:p>
            <a:pPr>
              <a:buFont typeface="Arial" panose="020B0604020202020204" pitchFamily="34" charset="0"/>
              <a:buChar char="•"/>
            </a:pPr>
            <a:r>
              <a:rPr lang="en-US" sz="2400" dirty="0"/>
              <a:t>Don’t put your parents phone numbers or home numbers in YOUR contact information</a:t>
            </a:r>
            <a:br>
              <a:rPr lang="en-US" sz="2400" dirty="0"/>
            </a:br>
            <a:r>
              <a:rPr lang="en-US" sz="2400" dirty="0"/>
              <a:t>           - Parents can register elsewhere</a:t>
            </a:r>
          </a:p>
        </p:txBody>
      </p:sp>
    </p:spTree>
    <p:extLst>
      <p:ext uri="{BB962C8B-B14F-4D97-AF65-F5344CB8AC3E}">
        <p14:creationId xmlns:p14="http://schemas.microsoft.com/office/powerpoint/2010/main" val="139904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9160" y="159586"/>
            <a:ext cx="7623677" cy="808037"/>
          </a:xfrm>
        </p:spPr>
        <p:txBody>
          <a:bodyPr>
            <a:normAutofit/>
          </a:bodyPr>
          <a:lstStyle/>
          <a:p>
            <a:r>
              <a:rPr lang="en-US" sz="5200" dirty="0">
                <a:solidFill>
                  <a:srgbClr val="FFFFFF"/>
                </a:solidFill>
              </a:rPr>
              <a:t>RUN, HIDE, FIGHT	</a:t>
            </a:r>
          </a:p>
        </p:txBody>
      </p:sp>
      <p:graphicFrame>
        <p:nvGraphicFramePr>
          <p:cNvPr id="5" name="Content Placeholder 2">
            <a:extLst>
              <a:ext uri="{FF2B5EF4-FFF2-40B4-BE49-F238E27FC236}">
                <a16:creationId xmlns:a16="http://schemas.microsoft.com/office/drawing/2014/main" id="{81A73CF2-39EF-420A-A9E3-017C6E28B2F3}"/>
              </a:ext>
            </a:extLst>
          </p:cNvPr>
          <p:cNvGraphicFramePr>
            <a:graphicFrameLocks noGrp="1"/>
          </p:cNvGraphicFramePr>
          <p:nvPr>
            <p:ph idx="1"/>
            <p:extLst>
              <p:ext uri="{D42A27DB-BD31-4B8C-83A1-F6EECF244321}">
                <p14:modId xmlns:p14="http://schemas.microsoft.com/office/powerpoint/2010/main" val="374026806"/>
              </p:ext>
            </p:extLst>
          </p:nvPr>
        </p:nvGraphicFramePr>
        <p:xfrm>
          <a:off x="609600" y="1011756"/>
          <a:ext cx="7924799" cy="549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128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AEBEFE2-515F-4B18-8468-97D8C73098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857250"/>
            <a:ext cx="1827610" cy="5143501"/>
            <a:chOff x="1320800" y="0"/>
            <a:chExt cx="2436813" cy="6858001"/>
          </a:xfrm>
        </p:grpSpPr>
        <p:sp>
          <p:nvSpPr>
            <p:cNvPr id="17" name="Freeform 6">
              <a:extLst>
                <a:ext uri="{FF2B5EF4-FFF2-40B4-BE49-F238E27FC236}">
                  <a16:creationId xmlns:a16="http://schemas.microsoft.com/office/drawing/2014/main" id="{42A84A1C-64AD-4415-AC50-45FB65361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id="{B9CCB5DF-B7FE-4417-9B32-672497E3A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9" name="Freeform 8">
              <a:extLst>
                <a:ext uri="{FF2B5EF4-FFF2-40B4-BE49-F238E27FC236}">
                  <a16:creationId xmlns:a16="http://schemas.microsoft.com/office/drawing/2014/main" id="{3C6EE6E1-4DD7-4FB0-9428-1B0064584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0" name="Freeform 9">
              <a:extLst>
                <a:ext uri="{FF2B5EF4-FFF2-40B4-BE49-F238E27FC236}">
                  <a16:creationId xmlns:a16="http://schemas.microsoft.com/office/drawing/2014/main" id="{F19641FD-140C-4164-882A-1C36915F4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1B022741-DE93-4568-9EA7-CFDF6A7B4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0366A110-6771-478C-915F-09E3FC17D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11" name="Content Placeholder 5" descr="A person standing in a room&#10;&#10;Description generated with very high confidence">
            <a:extLst>
              <a:ext uri="{FF2B5EF4-FFF2-40B4-BE49-F238E27FC236}">
                <a16:creationId xmlns:a16="http://schemas.microsoft.com/office/drawing/2014/main" id="{C8209A0A-ABC1-436E-A0B1-1CB0A599A5FD}"/>
              </a:ext>
            </a:extLst>
          </p:cNvPr>
          <p:cNvPicPr>
            <a:picLocks noChangeAspect="1"/>
          </p:cNvPicPr>
          <p:nvPr/>
        </p:nvPicPr>
        <p:blipFill>
          <a:blip r:embed="rId3"/>
          <a:stretch>
            <a:fillRect/>
          </a:stretch>
        </p:blipFill>
        <p:spPr>
          <a:xfrm>
            <a:off x="1" y="889068"/>
            <a:ext cx="3510338" cy="234315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13" name="Content Placeholder 12">
            <a:extLst>
              <a:ext uri="{FF2B5EF4-FFF2-40B4-BE49-F238E27FC236}">
                <a16:creationId xmlns:a16="http://schemas.microsoft.com/office/drawing/2014/main" id="{EEB417A4-57DF-4C71-9383-EA44949D7345}"/>
              </a:ext>
            </a:extLst>
          </p:cNvPr>
          <p:cNvSpPr>
            <a:spLocks noGrp="1"/>
          </p:cNvSpPr>
          <p:nvPr>
            <p:ph sz="half" idx="1"/>
          </p:nvPr>
        </p:nvSpPr>
        <p:spPr>
          <a:xfrm>
            <a:off x="4572001" y="1031032"/>
            <a:ext cx="3971291" cy="1556447"/>
          </a:xfrm>
        </p:spPr>
        <p:txBody>
          <a:bodyPr vert="horz" lIns="68580" tIns="34290" rIns="68580" bIns="34290" rtlCol="0" anchor="ctr">
            <a:normAutofit fontScale="92500" lnSpcReduction="10000"/>
          </a:bodyPr>
          <a:lstStyle/>
          <a:p>
            <a:r>
              <a:rPr lang="en-US" dirty="0"/>
              <a:t>Resources you can use to keep doors shut: </a:t>
            </a:r>
          </a:p>
          <a:p>
            <a:pPr lvl="1"/>
            <a:r>
              <a:rPr lang="en-US" dirty="0"/>
              <a:t>Belt </a:t>
            </a:r>
          </a:p>
          <a:p>
            <a:pPr lvl="1"/>
            <a:r>
              <a:rPr lang="en-US" dirty="0"/>
              <a:t>Shoelaces</a:t>
            </a:r>
          </a:p>
          <a:p>
            <a:pPr lvl="1"/>
            <a:r>
              <a:rPr lang="en-US" dirty="0"/>
              <a:t>Door stop </a:t>
            </a:r>
          </a:p>
          <a:p>
            <a:pPr lvl="1"/>
            <a:r>
              <a:rPr lang="en-US" dirty="0"/>
              <a:t>Power cords </a:t>
            </a:r>
          </a:p>
          <a:p>
            <a:pPr lvl="1"/>
            <a:r>
              <a:rPr lang="en-US" dirty="0"/>
              <a:t>Anything that’s long and can be wrapped around a door </a:t>
            </a:r>
          </a:p>
        </p:txBody>
      </p:sp>
      <p:pic>
        <p:nvPicPr>
          <p:cNvPr id="1026" name="Picture 2" descr="Image result for using belts to stop door opening from active shooter">
            <a:extLst>
              <a:ext uri="{FF2B5EF4-FFF2-40B4-BE49-F238E27FC236}">
                <a16:creationId xmlns:a16="http://schemas.microsoft.com/office/drawing/2014/main" id="{1D7EAF07-96E0-4591-A82D-04692E4EDB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5442" y="3135365"/>
            <a:ext cx="3830745" cy="25550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C03B3EBE-56F4-47E3-AE5C-0728C94286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637" y="3549527"/>
            <a:ext cx="3800137" cy="199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327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528" y="1059895"/>
            <a:ext cx="2329482" cy="4738211"/>
          </a:xfrm>
        </p:spPr>
        <p:txBody>
          <a:bodyPr anchor="ctr">
            <a:normAutofit/>
          </a:bodyPr>
          <a:lstStyle/>
          <a:p>
            <a:r>
              <a:rPr lang="en-US" sz="3800">
                <a:solidFill>
                  <a:srgbClr val="FFFFFF"/>
                </a:solidFill>
              </a:rPr>
              <a:t>What Students Should Do</a:t>
            </a:r>
          </a:p>
        </p:txBody>
      </p:sp>
      <p:sp>
        <p:nvSpPr>
          <p:cNvPr id="3" name="Content Placeholder 2"/>
          <p:cNvSpPr>
            <a:spLocks noGrp="1"/>
          </p:cNvSpPr>
          <p:nvPr>
            <p:ph idx="1"/>
          </p:nvPr>
        </p:nvSpPr>
        <p:spPr>
          <a:xfrm>
            <a:off x="3053927" y="0"/>
            <a:ext cx="6090073" cy="6858000"/>
          </a:xfrm>
          <a:solidFill>
            <a:schemeClr val="bg2"/>
          </a:solidFill>
        </p:spPr>
        <p:txBody>
          <a:bodyPr anchor="ctr">
            <a:normAutofit/>
          </a:bodyPr>
          <a:lstStyle/>
          <a:p>
            <a:r>
              <a:rPr lang="en-US" sz="2000" dirty="0"/>
              <a:t>Notify Authorities - But ONLY if you can do so safely</a:t>
            </a:r>
          </a:p>
          <a:p>
            <a:r>
              <a:rPr lang="en-US" sz="2000" dirty="0"/>
              <a:t>Pay attention to Emergency Messages- we will always use clear language - NO CODES will be used!</a:t>
            </a:r>
          </a:p>
          <a:p>
            <a:r>
              <a:rPr lang="en-US" sz="2000" dirty="0"/>
              <a:t>Do </a:t>
            </a:r>
            <a:r>
              <a:rPr lang="en-US" sz="2000" b="1" dirty="0"/>
              <a:t>NOT</a:t>
            </a:r>
            <a:r>
              <a:rPr lang="en-US" sz="2000" dirty="0"/>
              <a:t> go near the area(s) that may be affected... Seriously DON’T!</a:t>
            </a:r>
          </a:p>
          <a:p>
            <a:r>
              <a:rPr lang="en-US" sz="2000" dirty="0"/>
              <a:t>Move fellow students and staff to safe areas (but </a:t>
            </a:r>
            <a:r>
              <a:rPr lang="en-US" sz="2000" b="1" dirty="0"/>
              <a:t>DON’T</a:t>
            </a:r>
            <a:r>
              <a:rPr lang="en-US" sz="2000" dirty="0"/>
              <a:t> waste time trying to persuade them)</a:t>
            </a:r>
          </a:p>
          <a:p>
            <a:r>
              <a:rPr lang="en-US" sz="2000" dirty="0"/>
              <a:t>Lock the door and Stay PUT until All Clear Messages have been sent</a:t>
            </a:r>
          </a:p>
          <a:p>
            <a:pPr lvl="1"/>
            <a:r>
              <a:rPr lang="en-US" sz="2000" dirty="0"/>
              <a:t>-Silence your cell phone and other possible sources of </a:t>
            </a:r>
            <a:br>
              <a:rPr lang="en-US" sz="2000" dirty="0"/>
            </a:br>
            <a:r>
              <a:rPr lang="en-US" sz="2000" dirty="0"/>
              <a:t>   noise</a:t>
            </a:r>
          </a:p>
          <a:p>
            <a:pPr lvl="1"/>
            <a:r>
              <a:rPr lang="en-US" sz="2000" dirty="0"/>
              <a:t>-Hide behind or underneath large items</a:t>
            </a:r>
          </a:p>
          <a:p>
            <a:pPr lvl="1"/>
            <a:r>
              <a:rPr lang="en-US" sz="2000" dirty="0"/>
              <a:t>-Remain quiet</a:t>
            </a:r>
          </a:p>
          <a:p>
            <a:r>
              <a:rPr lang="en-US" sz="2000" dirty="0"/>
              <a:t>TIP - You can use the </a:t>
            </a:r>
            <a:r>
              <a:rPr lang="en-US" sz="2000" dirty="0" err="1"/>
              <a:t>Everbridge</a:t>
            </a:r>
            <a:r>
              <a:rPr lang="en-US" sz="2000" dirty="0"/>
              <a:t> App and/or respond back to emergency texts to send messages to TUPD and Emergency Personnel directly</a:t>
            </a:r>
          </a:p>
          <a:p>
            <a:r>
              <a:rPr lang="en-US" sz="2000" dirty="0"/>
              <a:t>RUN, HIDE, FIGHT if needed</a:t>
            </a:r>
          </a:p>
        </p:txBody>
      </p:sp>
    </p:spTree>
    <p:extLst>
      <p:ext uri="{BB962C8B-B14F-4D97-AF65-F5344CB8AC3E}">
        <p14:creationId xmlns:p14="http://schemas.microsoft.com/office/powerpoint/2010/main" val="188792335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polita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1205</TotalTime>
  <Words>873</Words>
  <Application>Microsoft Office PowerPoint</Application>
  <PresentationFormat>On-screen Show (4:3)</PresentationFormat>
  <Paragraphs>132</Paragraphs>
  <Slides>18</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Corbel</vt:lpstr>
      <vt:lpstr>Metropolitan</vt:lpstr>
      <vt:lpstr>Parallax</vt:lpstr>
      <vt:lpstr>Tulane Emergency Preparedness &amp; Response</vt:lpstr>
      <vt:lpstr>Mission Statement </vt:lpstr>
      <vt:lpstr>All-Hazards Approach </vt:lpstr>
      <vt:lpstr>Emergency communications</vt:lpstr>
      <vt:lpstr>Hurricane Awareness</vt:lpstr>
      <vt:lpstr>Safety Plans</vt:lpstr>
      <vt:lpstr>RUN, HIDE, FIGHT </vt:lpstr>
      <vt:lpstr>PowerPoint Presentation</vt:lpstr>
      <vt:lpstr>What Students Should Do</vt:lpstr>
      <vt:lpstr>Questions? </vt:lpstr>
      <vt:lpstr>PowerPoint Presentation</vt:lpstr>
      <vt:lpstr>Sworn Police Officers</vt:lpstr>
      <vt:lpstr>TUPD Police Services</vt:lpstr>
      <vt:lpstr>Crime Prevention</vt:lpstr>
      <vt:lpstr>Everbridge</vt:lpstr>
      <vt:lpstr>Report It-Leads Online </vt:lpstr>
      <vt:lpstr>TAP Ride</vt:lpstr>
      <vt:lpstr>Contact Us/Questions </vt:lpstr>
    </vt:vector>
  </TitlesOfParts>
  <Company>Tulane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Tulane Police</dc:title>
  <dc:creator>CATHERINE M OSBORNE</dc:creator>
  <cp:lastModifiedBy>O'Brien, Jennifer R</cp:lastModifiedBy>
  <cp:revision>140</cp:revision>
  <dcterms:created xsi:type="dcterms:W3CDTF">2014-06-04T18:20:46Z</dcterms:created>
  <dcterms:modified xsi:type="dcterms:W3CDTF">2019-09-10T17:00:23Z</dcterms:modified>
</cp:coreProperties>
</file>